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3.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5.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7.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8.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9.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10.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 id="2147483706" r:id="rId2"/>
    <p:sldMasterId id="2147483744" r:id="rId3"/>
    <p:sldMasterId id="2147483782" r:id="rId4"/>
    <p:sldMasterId id="2147483820" r:id="rId5"/>
    <p:sldMasterId id="2147483858" r:id="rId6"/>
    <p:sldMasterId id="2147483896" r:id="rId7"/>
    <p:sldMasterId id="2147483934" r:id="rId8"/>
    <p:sldMasterId id="2147483972" r:id="rId9"/>
    <p:sldMasterId id="2147484010" r:id="rId10"/>
    <p:sldMasterId id="2147484048" r:id="rId11"/>
  </p:sldMasterIdLst>
  <p:notesMasterIdLst>
    <p:notesMasterId r:id="rId46"/>
  </p:notesMasterIdLst>
  <p:handoutMasterIdLst>
    <p:handoutMasterId r:id="rId47"/>
  </p:handoutMasterIdLst>
  <p:sldIdLst>
    <p:sldId id="2528" r:id="rId12"/>
    <p:sldId id="2563" r:id="rId13"/>
    <p:sldId id="2564" r:id="rId14"/>
    <p:sldId id="2530" r:id="rId15"/>
    <p:sldId id="2565" r:id="rId16"/>
    <p:sldId id="2566" r:id="rId17"/>
    <p:sldId id="2567" r:id="rId18"/>
    <p:sldId id="2568" r:id="rId19"/>
    <p:sldId id="2569" r:id="rId20"/>
    <p:sldId id="2570" r:id="rId21"/>
    <p:sldId id="2572" r:id="rId22"/>
    <p:sldId id="2573" r:id="rId23"/>
    <p:sldId id="2574" r:id="rId24"/>
    <p:sldId id="2575" r:id="rId25"/>
    <p:sldId id="2576" r:id="rId26"/>
    <p:sldId id="2577" r:id="rId27"/>
    <p:sldId id="2578" r:id="rId28"/>
    <p:sldId id="2579" r:id="rId29"/>
    <p:sldId id="2580" r:id="rId30"/>
    <p:sldId id="2582" r:id="rId31"/>
    <p:sldId id="2584" r:id="rId32"/>
    <p:sldId id="2585" r:id="rId33"/>
    <p:sldId id="2587" r:id="rId34"/>
    <p:sldId id="2588" r:id="rId35"/>
    <p:sldId id="2583" r:id="rId36"/>
    <p:sldId id="2589" r:id="rId37"/>
    <p:sldId id="2590" r:id="rId38"/>
    <p:sldId id="2591" r:id="rId39"/>
    <p:sldId id="2592" r:id="rId40"/>
    <p:sldId id="2593" r:id="rId41"/>
    <p:sldId id="2594" r:id="rId42"/>
    <p:sldId id="2595" r:id="rId43"/>
    <p:sldId id="2596" r:id="rId44"/>
    <p:sldId id="2597" r:id="rId45"/>
  </p:sldIdLst>
  <p:sldSz cx="12858750" cy="7232650"/>
  <p:notesSz cx="6858000" cy="9144000"/>
  <p:custDataLst>
    <p:tags r:id="rId4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C00000"/>
    <a:srgbClr val="2DDE45"/>
    <a:srgbClr val="000000"/>
    <a:srgbClr val="FFFFFF"/>
    <a:srgbClr val="125B26"/>
    <a:srgbClr val="27B23C"/>
    <a:srgbClr val="134B28"/>
    <a:srgbClr val="63BC6F"/>
    <a:srgbClr val="A0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3" autoAdjust="0"/>
    <p:restoredTop sz="95317" autoAdjust="0"/>
  </p:normalViewPr>
  <p:slideViewPr>
    <p:cSldViewPr>
      <p:cViewPr varScale="1">
        <p:scale>
          <a:sx n="66" d="100"/>
          <a:sy n="66" d="100"/>
        </p:scale>
        <p:origin x="750" y="66"/>
      </p:cViewPr>
      <p:guideLst>
        <p:guide orient="horz" pos="328"/>
        <p:guide pos="4050"/>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tr-TR"/>
              <a:t>Aylık Tüketilen Doğalgaz Miktarı </a:t>
            </a:r>
          </a:p>
          <a:p>
            <a:pPr>
              <a:defRPr/>
            </a:pPr>
            <a:r>
              <a:rPr lang="tr-TR"/>
              <a:t>2023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'[08.F.02-Enerji Dogalgaz Yakit-Sarfiyati - Dolu.xlsx]2023 Grafik'!$A$2</c:f>
              <c:strCache>
                <c:ptCount val="1"/>
                <c:pt idx="0">
                  <c:v>Misafir/gece başına kullanılan doğalgaz enerjisi (m3/Misafir.Gece)</c:v>
                </c:pt>
              </c:strCache>
            </c:strRef>
          </c:tx>
          <c:spPr>
            <a:solidFill>
              <a:schemeClr val="accent1"/>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'[08.F.02-Enerji Dogalgaz Yakit-Sarfiyati - Dolu.xlsx]2023 Grafik'!$B$1:$M$1</c:f>
              <c:numCache>
                <c:formatCode>mmm\-yy</c:formatCode>
                <c:ptCount val="12"/>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numCache>
            </c:numRef>
          </c:cat>
          <c:val>
            <c:numRef>
              <c:f>'[08.F.02-Enerji Dogalgaz Yakit-Sarfiyati - Dolu.xlsx]2023 Grafik'!$B$2:$M$2</c:f>
              <c:numCache>
                <c:formatCode>General</c:formatCode>
                <c:ptCount val="12"/>
                <c:pt idx="0">
                  <c:v>3108</c:v>
                </c:pt>
                <c:pt idx="1">
                  <c:v>2753</c:v>
                </c:pt>
                <c:pt idx="2">
                  <c:v>2769</c:v>
                </c:pt>
                <c:pt idx="3">
                  <c:v>1780</c:v>
                </c:pt>
                <c:pt idx="4">
                  <c:v>221</c:v>
                </c:pt>
                <c:pt idx="5">
                  <c:v>40.5</c:v>
                </c:pt>
                <c:pt idx="6">
                  <c:v>32.770000000000003</c:v>
                </c:pt>
                <c:pt idx="7">
                  <c:v>38.869999999999997</c:v>
                </c:pt>
                <c:pt idx="8">
                  <c:v>40.58</c:v>
                </c:pt>
                <c:pt idx="9">
                  <c:v>421</c:v>
                </c:pt>
                <c:pt idx="10">
                  <c:v>2066</c:v>
                </c:pt>
              </c:numCache>
            </c:numRef>
          </c:val>
          <c:extLst>
            <c:ext xmlns:c16="http://schemas.microsoft.com/office/drawing/2014/chart" uri="{C3380CC4-5D6E-409C-BE32-E72D297353CC}">
              <c16:uniqueId val="{00000000-CFD1-4410-B8A1-BB742234ED7E}"/>
            </c:ext>
          </c:extLst>
        </c:ser>
        <c:ser>
          <c:idx val="1"/>
          <c:order val="1"/>
          <c:tx>
            <c:strRef>
              <c:f>'[08.F.02-Enerji Dogalgaz Yakit-Sarfiyati - Dolu.xlsx]2023 Grafik'!$A$4</c:f>
              <c:strCache>
                <c:ptCount val="1"/>
                <c:pt idx="0">
                  <c:v>Misafir/Gece Başına Kullanılan doğalgaz Miktarı (m3)</c:v>
                </c:pt>
              </c:strCache>
            </c:strRef>
          </c:tx>
          <c:spPr>
            <a:solidFill>
              <a:schemeClr val="accent2"/>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'[08.F.02-Enerji Dogalgaz Yakit-Sarfiyati - Dolu.xlsx]2023 Grafik'!$B$1:$M$1</c:f>
              <c:numCache>
                <c:formatCode>mmm\-yy</c:formatCode>
                <c:ptCount val="12"/>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numCache>
            </c:numRef>
          </c:cat>
          <c:val>
            <c:numRef>
              <c:f>'[08.F.02-Enerji Dogalgaz Yakit-Sarfiyati - Dolu.xlsx]2023 Grafik'!$B$4:$M$4</c:f>
              <c:numCache>
                <c:formatCode>0.00</c:formatCode>
                <c:ptCount val="12"/>
                <c:pt idx="0">
                  <c:v>3.613953488372093</c:v>
                </c:pt>
                <c:pt idx="1">
                  <c:v>6.1588366890380311</c:v>
                </c:pt>
                <c:pt idx="2">
                  <c:v>6.5460992907801421</c:v>
                </c:pt>
                <c:pt idx="3">
                  <c:v>3.3271028037383177</c:v>
                </c:pt>
                <c:pt idx="4">
                  <c:v>0.62962962962962965</c:v>
                </c:pt>
                <c:pt idx="5">
                  <c:v>0.10049627791563276</c:v>
                </c:pt>
                <c:pt idx="6">
                  <c:v>9.8113772455089829E-2</c:v>
                </c:pt>
                <c:pt idx="7">
                  <c:v>6.4675540765391004E-2</c:v>
                </c:pt>
                <c:pt idx="8">
                  <c:v>7.2724014336917553E-2</c:v>
                </c:pt>
                <c:pt idx="9">
                  <c:v>0.83366336633663363</c:v>
                </c:pt>
                <c:pt idx="10">
                  <c:v>3.0248901903367496</c:v>
                </c:pt>
                <c:pt idx="11">
                  <c:v>0</c:v>
                </c:pt>
              </c:numCache>
            </c:numRef>
          </c:val>
          <c:extLst>
            <c:ext xmlns:c16="http://schemas.microsoft.com/office/drawing/2014/chart" uri="{C3380CC4-5D6E-409C-BE32-E72D297353CC}">
              <c16:uniqueId val="{00000001-CFD1-4410-B8A1-BB742234ED7E}"/>
            </c:ext>
          </c:extLst>
        </c:ser>
        <c:dLbls>
          <c:showLegendKey val="0"/>
          <c:showVal val="0"/>
          <c:showCatName val="0"/>
          <c:showSerName val="0"/>
          <c:showPercent val="0"/>
          <c:showBubbleSize val="0"/>
        </c:dLbls>
        <c:gapWidth val="150"/>
        <c:shape val="box"/>
        <c:axId val="1792614239"/>
        <c:axId val="1792611327"/>
        <c:axId val="0"/>
      </c:bar3DChart>
      <c:dateAx>
        <c:axId val="1792614239"/>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crossAx val="1792611327"/>
        <c:crosses val="autoZero"/>
        <c:auto val="1"/>
        <c:lblOffset val="100"/>
        <c:baseTimeUnit val="months"/>
      </c:dateAx>
      <c:valAx>
        <c:axId val="1792611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crossAx val="17926142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legend>
    <c:plotVisOnly val="1"/>
    <c:dispBlanksAs val="gap"/>
    <c:showDLblsOverMax val="0"/>
  </c:chart>
  <c:spPr>
    <a:solidFill>
      <a:srgbClr val="FFFFFF"/>
    </a:solidFill>
    <a:ln w="12700" cap="flat" cmpd="sng" algn="ctr">
      <a:solidFill>
        <a:srgbClr val="009DD9"/>
      </a:solidFill>
      <a:prstDash val="solid"/>
      <a:miter lim="800000"/>
    </a:ln>
    <a:effectLst/>
  </c:spPr>
  <c:txPr>
    <a:bodyPr/>
    <a:lstStyle/>
    <a:p>
      <a:pPr>
        <a:defRPr>
          <a:solidFill>
            <a:srgbClr val="000000"/>
          </a:solidFill>
          <a:latin typeface="+mn-lt"/>
          <a:ea typeface="+mn-ea"/>
          <a:cs typeface="+mn-cs"/>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r>
              <a:rPr lang="tr-TR"/>
              <a:t>Aylık Tüketilen Elektrik Miktarı </a:t>
            </a:r>
          </a:p>
          <a:p>
            <a:pPr>
              <a:defRPr/>
            </a:pPr>
            <a:r>
              <a:rPr lang="tr-TR"/>
              <a:t>2023</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rgbClr val="000000"/>
              </a:solidFill>
              <a:latin typeface="+mn-lt"/>
              <a:ea typeface="+mn-ea"/>
              <a:cs typeface="+mn-cs"/>
            </a:defRPr>
          </a:pPr>
          <a:endParaRPr lang="tr-T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'[08.F.01-Elektrik Tuketim Takip Tablosu - Dolu.xlsx]2023 Grafik '!$A$2</c:f>
              <c:strCache>
                <c:ptCount val="1"/>
                <c:pt idx="0">
                  <c:v>Aylık Kullanılan Toplam Elektrik Miktarı (KWH)</c:v>
                </c:pt>
              </c:strCache>
            </c:strRef>
          </c:tx>
          <c:spPr>
            <a:solidFill>
              <a:srgbClr val="C00000"/>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'[08.F.01-Elektrik Tuketim Takip Tablosu - Dolu.xlsx]2023 Grafik '!$B$1:$M$1</c:f>
              <c:numCache>
                <c:formatCode>mmm\-yy</c:formatCode>
                <c:ptCount val="12"/>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numCache>
            </c:numRef>
          </c:cat>
          <c:val>
            <c:numRef>
              <c:f>'[08.F.01-Elektrik Tuketim Takip Tablosu - Dolu.xlsx]2023 Grafik '!$B$2:$M$2</c:f>
              <c:numCache>
                <c:formatCode>General</c:formatCode>
                <c:ptCount val="12"/>
                <c:pt idx="0">
                  <c:v>9230</c:v>
                </c:pt>
                <c:pt idx="1">
                  <c:v>7610</c:v>
                </c:pt>
                <c:pt idx="2">
                  <c:v>7795</c:v>
                </c:pt>
                <c:pt idx="3">
                  <c:v>7768</c:v>
                </c:pt>
                <c:pt idx="4">
                  <c:v>7600</c:v>
                </c:pt>
                <c:pt idx="5">
                  <c:v>7263</c:v>
                </c:pt>
                <c:pt idx="6">
                  <c:v>12194</c:v>
                </c:pt>
                <c:pt idx="7">
                  <c:v>11840</c:v>
                </c:pt>
                <c:pt idx="8">
                  <c:v>8212</c:v>
                </c:pt>
                <c:pt idx="9">
                  <c:v>8010</c:v>
                </c:pt>
                <c:pt idx="10">
                  <c:v>8052</c:v>
                </c:pt>
              </c:numCache>
            </c:numRef>
          </c:val>
          <c:extLst>
            <c:ext xmlns:c16="http://schemas.microsoft.com/office/drawing/2014/chart" uri="{C3380CC4-5D6E-409C-BE32-E72D297353CC}">
              <c16:uniqueId val="{00000000-FC44-4FF6-870F-9F963966E884}"/>
            </c:ext>
          </c:extLst>
        </c:ser>
        <c:ser>
          <c:idx val="1"/>
          <c:order val="1"/>
          <c:tx>
            <c:strRef>
              <c:f>'[08.F.01-Elektrik Tuketim Takip Tablosu - Dolu.xlsx]2023 Grafik '!$A$4</c:f>
              <c:strCache>
                <c:ptCount val="1"/>
                <c:pt idx="0">
                  <c:v>Misafir/gece başına kullanılan Elektrik miktarı (KWHelektrik/Misafir.Gece)</c:v>
                </c:pt>
              </c:strCache>
            </c:strRef>
          </c:tx>
          <c:spPr>
            <a:solidFill>
              <a:srgbClr val="66CCFF"/>
            </a:solidFill>
            <a:ln>
              <a:noFill/>
            </a:ln>
            <a:effectLs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'[08.F.01-Elektrik Tuketim Takip Tablosu - Dolu.xlsx]2023 Grafik '!$B$1:$M$1</c:f>
              <c:numCache>
                <c:formatCode>mmm\-yy</c:formatCode>
                <c:ptCount val="12"/>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numCache>
            </c:numRef>
          </c:cat>
          <c:val>
            <c:numRef>
              <c:f>'[08.F.01-Elektrik Tuketim Takip Tablosu - Dolu.xlsx]2023 Grafik '!$B$4:$M$4</c:f>
              <c:numCache>
                <c:formatCode>0.00</c:formatCode>
                <c:ptCount val="12"/>
                <c:pt idx="0">
                  <c:v>10.732558139534884</c:v>
                </c:pt>
                <c:pt idx="1">
                  <c:v>17.024608501118568</c:v>
                </c:pt>
                <c:pt idx="2">
                  <c:v>18.42789598108747</c:v>
                </c:pt>
                <c:pt idx="3">
                  <c:v>14.519626168224299</c:v>
                </c:pt>
                <c:pt idx="4">
                  <c:v>21.652421652421651</c:v>
                </c:pt>
                <c:pt idx="5">
                  <c:v>18.022332506203472</c:v>
                </c:pt>
                <c:pt idx="6">
                  <c:v>36.508982035928142</c:v>
                </c:pt>
                <c:pt idx="7">
                  <c:v>19.700499168053245</c:v>
                </c:pt>
                <c:pt idx="8">
                  <c:v>14.716845878136201</c:v>
                </c:pt>
                <c:pt idx="9">
                  <c:v>15.861386138613861</c:v>
                </c:pt>
                <c:pt idx="10">
                  <c:v>11.789165446559297</c:v>
                </c:pt>
              </c:numCache>
            </c:numRef>
          </c:val>
          <c:extLst>
            <c:ext xmlns:c16="http://schemas.microsoft.com/office/drawing/2014/chart" uri="{C3380CC4-5D6E-409C-BE32-E72D297353CC}">
              <c16:uniqueId val="{00000001-FC44-4FF6-870F-9F963966E884}"/>
            </c:ext>
          </c:extLst>
        </c:ser>
        <c:dLbls>
          <c:showLegendKey val="0"/>
          <c:showVal val="0"/>
          <c:showCatName val="0"/>
          <c:showSerName val="0"/>
          <c:showPercent val="0"/>
          <c:showBubbleSize val="0"/>
        </c:dLbls>
        <c:gapWidth val="150"/>
        <c:shape val="box"/>
        <c:axId val="1792614239"/>
        <c:axId val="1792611327"/>
        <c:axId val="0"/>
      </c:bar3DChart>
      <c:dateAx>
        <c:axId val="1792614239"/>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crossAx val="1792611327"/>
        <c:crosses val="autoZero"/>
        <c:auto val="1"/>
        <c:lblOffset val="100"/>
        <c:baseTimeUnit val="months"/>
      </c:dateAx>
      <c:valAx>
        <c:axId val="17926113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crossAx val="179261423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tr-TR"/>
        </a:p>
      </c:txPr>
    </c:legend>
    <c:plotVisOnly val="1"/>
    <c:dispBlanksAs val="gap"/>
    <c:showDLblsOverMax val="0"/>
  </c:chart>
  <c:spPr>
    <a:solidFill>
      <a:srgbClr val="FFFFFF"/>
    </a:solidFill>
    <a:ln w="12700" cap="flat" cmpd="sng" algn="ctr">
      <a:solidFill>
        <a:srgbClr val="0F6FC6"/>
      </a:solidFill>
      <a:prstDash val="solid"/>
      <a:miter lim="800000"/>
    </a:ln>
    <a:effectLst/>
  </c:spPr>
  <c:txPr>
    <a:bodyPr/>
    <a:lstStyle/>
    <a:p>
      <a:pPr>
        <a:defRPr>
          <a:solidFill>
            <a:srgbClr val="000000"/>
          </a:solidFill>
          <a:latin typeface="+mn-lt"/>
          <a:ea typeface="+mn-ea"/>
          <a:cs typeface="+mn-cs"/>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pPr/>
              <a:t>2024/1/2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pPr/>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2024/1/2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4FF5570-FE69-4FDF-99DA-8CDE436443CD}" type="slidenum">
              <a:rPr lang="en-US" smtClean="0"/>
              <a:pPr/>
              <a:t>1</a:t>
            </a:fld>
            <a:endParaRPr lang="en-US" dirty="0"/>
          </a:p>
        </p:txBody>
      </p:sp>
    </p:spTree>
    <p:extLst>
      <p:ext uri="{BB962C8B-B14F-4D97-AF65-F5344CB8AC3E}">
        <p14:creationId xmlns:p14="http://schemas.microsoft.com/office/powerpoint/2010/main" val="257062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83765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19282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81721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487683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933913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04972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4761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90474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55505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858789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619964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872179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353681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668382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92442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68996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834405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354629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3233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9490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197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4FF5570-FE69-4FDF-99DA-8CDE436443CD}"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42594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0796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pPr/>
              <a:t>2024/1/2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19332886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8559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82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372575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337460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359244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371914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7269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415105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021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41256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27845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7881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1404161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96805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45471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24687729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14130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33953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291923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175077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240237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4410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401781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3990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8435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2810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398302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817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400494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56634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047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174394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249623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8011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89065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268247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60711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413552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190648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126867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341440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6453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219295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17801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82814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166409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371340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4691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341268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157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25997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187378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330042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9250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980374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58592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21027768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338450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120317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162337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417844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286129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324196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3109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1975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7732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32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158805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086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84630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45147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290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288129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306598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56712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360232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7064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191481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9615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245101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71153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65045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95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290162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23218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3778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20784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6567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198372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407847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09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9359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194257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234894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40669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57676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250144712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29008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13557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03954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46967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355126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217590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387416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978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9654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8029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121757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813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44646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142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164909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34527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44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65112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320124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76657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168717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36130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848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358938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9543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352977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75241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655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219469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90028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160502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180741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55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311625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492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4908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327564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170619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13093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04019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0613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14148146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77536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13971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68370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26551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343688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98977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263881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593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705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3273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81513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35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86025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406878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669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330693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71129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38719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69771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48390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1798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4151620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372132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409650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320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618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26821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255682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16919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349193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10405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8917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342233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04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43764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185489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2068327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52001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672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1293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352572977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422750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259958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116011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176190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280059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35186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5268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18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28548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6890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248639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588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34388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55001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358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110128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129492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86539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168260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3146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344858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238646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370917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3225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63895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31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259723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142632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258199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684829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42580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405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50637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297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47316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184633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386625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905128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43115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202445888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186534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73050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419509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14874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3174757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371763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395938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35540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176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727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9933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354279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263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6870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21196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55758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598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57153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411399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58177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36095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65050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74264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281087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110814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6348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375033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48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128931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67693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385887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378902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6022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257013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778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273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42470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256133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123110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9611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39680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3982409033"/>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219547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155402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348060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247709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56395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235564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238748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821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3977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1235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215350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606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415666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36726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65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277376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213822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58678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24069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13621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355473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116353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35618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148168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10919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882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171758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197735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308325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2743501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127126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4185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20595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436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34092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179189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6943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78288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20424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43406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761603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5603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2092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418350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361612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163590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17707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167496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374510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88398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9296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4703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6699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243277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350737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951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310834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281060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61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28866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123471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14872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203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70987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412789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155804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89062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354238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9649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_TOC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085-1D78-F548-A636-5538BF72FA40}"/>
              </a:ext>
            </a:extLst>
          </p:cNvPr>
          <p:cNvSpPr>
            <a:spLocks noGrp="1"/>
          </p:cNvSpPr>
          <p:nvPr>
            <p:ph type="title" hasCustomPrompt="1"/>
          </p:nvPr>
        </p:nvSpPr>
        <p:spPr>
          <a:xfrm>
            <a:off x="642938" y="758624"/>
            <a:ext cx="11572875" cy="1350095"/>
          </a:xfrm>
        </p:spPr>
        <p:txBody>
          <a:bodyPr anchor="t" anchorCtr="0"/>
          <a:lstStyle>
            <a:lvl1pPr algn="l">
              <a:defRPr sz="4500" b="0" i="1" spc="351" baseline="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11" name="Text Placeholder 10">
            <a:extLst>
              <a:ext uri="{FF2B5EF4-FFF2-40B4-BE49-F238E27FC236}">
                <a16:creationId xmlns:a16="http://schemas.microsoft.com/office/drawing/2014/main" id="{8870A63F-E51E-7B49-B62E-72F4AB1969DE}"/>
              </a:ext>
            </a:extLst>
          </p:cNvPr>
          <p:cNvSpPr>
            <a:spLocks noGrp="1"/>
          </p:cNvSpPr>
          <p:nvPr>
            <p:ph type="body" sz="quarter" idx="13" hasCustomPrompt="1"/>
          </p:nvPr>
        </p:nvSpPr>
        <p:spPr>
          <a:xfrm>
            <a:off x="642938" y="2648757"/>
            <a:ext cx="5220653" cy="745767"/>
          </a:xfrm>
          <a:prstGeom prst="rect">
            <a:avLst/>
          </a:prstGeom>
        </p:spPr>
        <p:txBody>
          <a:bodyPr numCol="1" spcCol="457200"/>
          <a:lstStyle>
            <a:lvl1pPr marL="12858" indent="0">
              <a:spcBef>
                <a:spcPts val="1266"/>
              </a:spcBef>
              <a:spcAft>
                <a:spcPts val="844"/>
              </a:spcAft>
              <a:buFontTx/>
              <a:buNone/>
              <a:defRPr sz="1969" b="0" i="0" spc="140" baseline="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EDIT MASTER TEXT STYLES										</a:t>
            </a:r>
          </a:p>
          <a:p>
            <a:pPr lvl="0"/>
            <a:endParaRPr lang="en-US" dirty="0"/>
          </a:p>
          <a:p>
            <a:pPr lvl="0"/>
            <a:endParaRPr lang="en-US" dirty="0"/>
          </a:p>
          <a:p>
            <a:pPr lvl="0"/>
            <a:endParaRPr lang="en-US" dirty="0"/>
          </a:p>
          <a:p>
            <a:pPr lvl="0"/>
            <a:endParaRPr lang="en-US" dirty="0"/>
          </a:p>
          <a:p>
            <a:pPr lvl="0"/>
            <a:r>
              <a:rPr lang="en-US" dirty="0"/>
              <a:t>																																																									</a:t>
            </a:r>
          </a:p>
        </p:txBody>
      </p:sp>
      <p:sp>
        <p:nvSpPr>
          <p:cNvPr id="5" name="Text Placeholder 4">
            <a:extLst>
              <a:ext uri="{FF2B5EF4-FFF2-40B4-BE49-F238E27FC236}">
                <a16:creationId xmlns:a16="http://schemas.microsoft.com/office/drawing/2014/main" id="{080B9A15-7D56-AC4F-9E3F-02BDD5470E45}"/>
              </a:ext>
            </a:extLst>
          </p:cNvPr>
          <p:cNvSpPr>
            <a:spLocks noGrp="1"/>
          </p:cNvSpPr>
          <p:nvPr>
            <p:ph type="body" sz="quarter" idx="15"/>
          </p:nvPr>
        </p:nvSpPr>
        <p:spPr>
          <a:xfrm>
            <a:off x="642940" y="3587397"/>
            <a:ext cx="5221635"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A48A348-602D-494F-94C5-78585D4905E3}"/>
              </a:ext>
            </a:extLst>
          </p:cNvPr>
          <p:cNvSpPr>
            <a:spLocks noGrp="1"/>
          </p:cNvSpPr>
          <p:nvPr>
            <p:ph type="body" sz="quarter" idx="16" hasCustomPrompt="1"/>
          </p:nvPr>
        </p:nvSpPr>
        <p:spPr>
          <a:xfrm>
            <a:off x="6275075" y="2649742"/>
            <a:ext cx="5645794" cy="744784"/>
          </a:xfrm>
          <a:prstGeom prst="rect">
            <a:avLst/>
          </a:prstGeom>
        </p:spPr>
        <p:txBody>
          <a:bodyPr/>
          <a:lstStyle>
            <a:lvl1pPr marL="0" indent="0">
              <a:buFontTx/>
              <a:buNone/>
              <a:defRPr sz="1969" b="0" i="0">
                <a:latin typeface="Futura LT" panose="02000503000000000000" pitchFamily="2" charset="0"/>
              </a:defRPr>
            </a:lvl1pPr>
          </a:lstStyle>
          <a:p>
            <a:pPr lvl="0"/>
            <a:r>
              <a:rPr lang="en-US" dirty="0"/>
              <a:t>CLICK TO EDIT MASTER TEXT STYLES</a:t>
            </a:r>
          </a:p>
        </p:txBody>
      </p:sp>
      <p:sp>
        <p:nvSpPr>
          <p:cNvPr id="9" name="Text Placeholder 8">
            <a:extLst>
              <a:ext uri="{FF2B5EF4-FFF2-40B4-BE49-F238E27FC236}">
                <a16:creationId xmlns:a16="http://schemas.microsoft.com/office/drawing/2014/main" id="{74075701-29FD-1C48-AB76-BC9B40A4145C}"/>
              </a:ext>
            </a:extLst>
          </p:cNvPr>
          <p:cNvSpPr>
            <a:spLocks noGrp="1"/>
          </p:cNvSpPr>
          <p:nvPr>
            <p:ph type="body" sz="quarter" idx="17"/>
          </p:nvPr>
        </p:nvSpPr>
        <p:spPr>
          <a:xfrm>
            <a:off x="6275075" y="3587397"/>
            <a:ext cx="5645794" cy="3096200"/>
          </a:xfrm>
          <a:prstGeom prst="rect">
            <a:avLst/>
          </a:prstGeom>
        </p:spPr>
        <p:txBody>
          <a:bodyPr/>
          <a:lstStyle>
            <a:lvl1pPr marL="0" indent="0">
              <a:buFontTx/>
              <a:buNone/>
              <a:defRPr sz="1969" b="0" i="0">
                <a:latin typeface="Futura LT" panose="02000503000000000000" pitchFamily="2" charset="0"/>
              </a:defRPr>
            </a:lvl1pPr>
            <a:lvl2pPr marL="642853" indent="0">
              <a:buFontTx/>
              <a:buNone/>
              <a:defRPr sz="1969" b="0" i="0">
                <a:latin typeface="Futura LT" panose="02000503000000000000" pitchFamily="2" charset="0"/>
              </a:defRPr>
            </a:lvl2pPr>
            <a:lvl3pPr marL="1285705" indent="0">
              <a:buFontTx/>
              <a:buNone/>
              <a:defRPr sz="1969" b="0" i="0">
                <a:latin typeface="Futura LT" panose="02000503000000000000" pitchFamily="2" charset="0"/>
              </a:defRPr>
            </a:lvl3pPr>
            <a:lvl4pPr marL="1928557" indent="0">
              <a:buFontTx/>
              <a:buNone/>
              <a:defRPr sz="1969" b="0" i="0">
                <a:latin typeface="Futura LT" panose="02000503000000000000" pitchFamily="2" charset="0"/>
              </a:defRPr>
            </a:lvl4pPr>
            <a:lvl5pPr marL="2571408" indent="0">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495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Headline &amp; 6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784384" y="2044429"/>
            <a:ext cx="3510439" cy="2070145"/>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1260088"/>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706302" y="2031571"/>
            <a:ext cx="3510439" cy="2070145"/>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641080" y="2031571"/>
            <a:ext cx="3510439" cy="2070145"/>
          </a:xfrm>
          <a:prstGeom prst="rect">
            <a:avLst/>
          </a:prstGeom>
        </p:spPr>
        <p:txBody>
          <a:bodyPr/>
          <a:lstStyle/>
          <a:p>
            <a:endParaRPr lang="en-US" dirty="0"/>
          </a:p>
        </p:txBody>
      </p:sp>
      <p:sp>
        <p:nvSpPr>
          <p:cNvPr id="25" name="Picture Placeholder 3">
            <a:extLst>
              <a:ext uri="{FF2B5EF4-FFF2-40B4-BE49-F238E27FC236}">
                <a16:creationId xmlns:a16="http://schemas.microsoft.com/office/drawing/2014/main" id="{0521326A-B184-F940-9045-A241F5A41877}"/>
              </a:ext>
            </a:extLst>
          </p:cNvPr>
          <p:cNvSpPr>
            <a:spLocks noGrp="1"/>
          </p:cNvSpPr>
          <p:nvPr>
            <p:ph type="pic" sz="quarter" idx="16"/>
          </p:nvPr>
        </p:nvSpPr>
        <p:spPr>
          <a:xfrm>
            <a:off x="784384" y="4538890"/>
            <a:ext cx="3510439" cy="2070145"/>
          </a:xfrm>
          <a:prstGeom prst="rect">
            <a:avLst/>
          </a:prstGeom>
        </p:spPr>
        <p:txBody>
          <a:bodyPr/>
          <a:lstStyle/>
          <a:p>
            <a:endParaRPr lang="en-US" dirty="0"/>
          </a:p>
        </p:txBody>
      </p:sp>
      <p:sp>
        <p:nvSpPr>
          <p:cNvPr id="26" name="Picture Placeholder 3">
            <a:extLst>
              <a:ext uri="{FF2B5EF4-FFF2-40B4-BE49-F238E27FC236}">
                <a16:creationId xmlns:a16="http://schemas.microsoft.com/office/drawing/2014/main" id="{0A35DBDC-B893-194E-BC13-FC8910F1C89F}"/>
              </a:ext>
            </a:extLst>
          </p:cNvPr>
          <p:cNvSpPr>
            <a:spLocks noGrp="1"/>
          </p:cNvSpPr>
          <p:nvPr>
            <p:ph type="pic" sz="quarter" idx="17"/>
          </p:nvPr>
        </p:nvSpPr>
        <p:spPr>
          <a:xfrm>
            <a:off x="4706302" y="4538890"/>
            <a:ext cx="3510439" cy="2070145"/>
          </a:xfrm>
          <a:prstGeom prst="rect">
            <a:avLst/>
          </a:prstGeom>
        </p:spPr>
        <p:txBody>
          <a:bodyPr/>
          <a:lstStyle/>
          <a:p>
            <a:endParaRPr lang="en-US" dirty="0"/>
          </a:p>
        </p:txBody>
      </p:sp>
      <p:sp>
        <p:nvSpPr>
          <p:cNvPr id="27" name="Picture Placeholder 3">
            <a:extLst>
              <a:ext uri="{FF2B5EF4-FFF2-40B4-BE49-F238E27FC236}">
                <a16:creationId xmlns:a16="http://schemas.microsoft.com/office/drawing/2014/main" id="{9F294E1E-F95C-BB4D-B3FC-1A38E620900B}"/>
              </a:ext>
            </a:extLst>
          </p:cNvPr>
          <p:cNvSpPr>
            <a:spLocks noGrp="1"/>
          </p:cNvSpPr>
          <p:nvPr>
            <p:ph type="pic" sz="quarter" idx="18"/>
          </p:nvPr>
        </p:nvSpPr>
        <p:spPr>
          <a:xfrm>
            <a:off x="8641080" y="4538890"/>
            <a:ext cx="3510439" cy="207014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94D5DA13-0CEF-DD4D-81B2-5D1F42D6D4FE}"/>
              </a:ext>
            </a:extLst>
          </p:cNvPr>
          <p:cNvSpPr>
            <a:spLocks noGrp="1"/>
          </p:cNvSpPr>
          <p:nvPr>
            <p:ph type="body" sz="quarter" idx="19"/>
          </p:nvPr>
        </p:nvSpPr>
        <p:spPr>
          <a:xfrm>
            <a:off x="783582"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stStyle>
          <a:p>
            <a:pPr lvl="0"/>
            <a:r>
              <a:rPr lang="en-US" dirty="0"/>
              <a:t>Edit Master text styles</a:t>
            </a:r>
          </a:p>
        </p:txBody>
      </p:sp>
      <p:sp>
        <p:nvSpPr>
          <p:cNvPr id="7" name="Text Placeholder 6">
            <a:extLst>
              <a:ext uri="{FF2B5EF4-FFF2-40B4-BE49-F238E27FC236}">
                <a16:creationId xmlns:a16="http://schemas.microsoft.com/office/drawing/2014/main" id="{A48D80C4-1D59-1A4A-9E3D-A06FA8B802AD}"/>
              </a:ext>
            </a:extLst>
          </p:cNvPr>
          <p:cNvSpPr>
            <a:spLocks noGrp="1"/>
          </p:cNvSpPr>
          <p:nvPr>
            <p:ph type="body" sz="quarter" idx="20"/>
          </p:nvPr>
        </p:nvSpPr>
        <p:spPr>
          <a:xfrm>
            <a:off x="4705947" y="4127523"/>
            <a:ext cx="3511600" cy="410743"/>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48B4E73F-4DCA-0E41-9AEE-F7AD3BF64531}"/>
              </a:ext>
            </a:extLst>
          </p:cNvPr>
          <p:cNvSpPr>
            <a:spLocks noGrp="1"/>
          </p:cNvSpPr>
          <p:nvPr>
            <p:ph type="body" sz="quarter" idx="21"/>
          </p:nvPr>
        </p:nvSpPr>
        <p:spPr>
          <a:xfrm>
            <a:off x="8641706" y="4114131"/>
            <a:ext cx="3509367"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2" name="Text Placeholder 11">
            <a:extLst>
              <a:ext uri="{FF2B5EF4-FFF2-40B4-BE49-F238E27FC236}">
                <a16:creationId xmlns:a16="http://schemas.microsoft.com/office/drawing/2014/main" id="{6CDD5D63-F28F-FC41-BAA3-30CF54EDA7EC}"/>
              </a:ext>
            </a:extLst>
          </p:cNvPr>
          <p:cNvSpPr>
            <a:spLocks noGrp="1"/>
          </p:cNvSpPr>
          <p:nvPr>
            <p:ph type="body" sz="quarter" idx="22"/>
          </p:nvPr>
        </p:nvSpPr>
        <p:spPr>
          <a:xfrm>
            <a:off x="783581" y="6609840"/>
            <a:ext cx="3509367" cy="428601"/>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4" name="Text Placeholder 13">
            <a:extLst>
              <a:ext uri="{FF2B5EF4-FFF2-40B4-BE49-F238E27FC236}">
                <a16:creationId xmlns:a16="http://schemas.microsoft.com/office/drawing/2014/main" id="{A81B545A-ADCE-0142-A60C-389CC148E8A9}"/>
              </a:ext>
            </a:extLst>
          </p:cNvPr>
          <p:cNvSpPr>
            <a:spLocks noGrp="1"/>
          </p:cNvSpPr>
          <p:nvPr>
            <p:ph type="body" sz="quarter" idx="23"/>
          </p:nvPr>
        </p:nvSpPr>
        <p:spPr>
          <a:xfrm>
            <a:off x="4705947" y="6609842"/>
            <a:ext cx="3511600" cy="424137"/>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
        <p:nvSpPr>
          <p:cNvPr id="16" name="Text Placeholder 15">
            <a:extLst>
              <a:ext uri="{FF2B5EF4-FFF2-40B4-BE49-F238E27FC236}">
                <a16:creationId xmlns:a16="http://schemas.microsoft.com/office/drawing/2014/main" id="{D2693E3C-D409-9744-9F1E-25681190FFBF}"/>
              </a:ext>
            </a:extLst>
          </p:cNvPr>
          <p:cNvSpPr>
            <a:spLocks noGrp="1"/>
          </p:cNvSpPr>
          <p:nvPr>
            <p:ph type="body" sz="quarter" idx="24"/>
          </p:nvPr>
        </p:nvSpPr>
        <p:spPr>
          <a:xfrm>
            <a:off x="8628672" y="6623233"/>
            <a:ext cx="3520171" cy="415208"/>
          </a:xfrm>
          <a:prstGeom prst="rect">
            <a:avLst/>
          </a:prstGeom>
        </p:spPr>
        <p:txBody>
          <a:bodyPr/>
          <a:lstStyle>
            <a:lvl1pPr marL="0" indent="0" algn="ctr">
              <a:buFontTx/>
              <a:buNone/>
              <a:defRPr sz="1476" b="0" i="0">
                <a:latin typeface="Futura LT" panose="02000504020000020003" pitchFamily="2" charset="0"/>
              </a:defRPr>
            </a:lvl1pPr>
            <a:lvl2pPr marL="642853" indent="0" algn="ctr">
              <a:buFontTx/>
              <a:buNone/>
              <a:defRPr sz="1476" b="0" i="0">
                <a:latin typeface="Futura LT" panose="02000504020000020003" pitchFamily="2" charset="0"/>
              </a:defRPr>
            </a:lvl2pPr>
            <a:lvl3pPr marL="1285705" indent="0" algn="ctr">
              <a:buFontTx/>
              <a:buNone/>
              <a:defRPr sz="1476" b="0" i="0">
                <a:latin typeface="Futura LT" panose="02000504020000020003" pitchFamily="2" charset="0"/>
              </a:defRPr>
            </a:lvl3pPr>
            <a:lvl4pPr marL="1928557" indent="0" algn="ctr">
              <a:buFontTx/>
              <a:buNone/>
              <a:defRPr sz="1476" b="0" i="0">
                <a:latin typeface="Futura LT" panose="02000504020000020003" pitchFamily="2" charset="0"/>
              </a:defRPr>
            </a:lvl4pPr>
            <a:lvl5pPr marL="2571408" indent="0" algn="ctr">
              <a:buFontTx/>
              <a:buNone/>
              <a:defRPr sz="1476" b="0" i="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3499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Headline &amp; 3 photo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42936" y="1965948"/>
            <a:ext cx="3700173" cy="449522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71483"/>
            <a:ext cx="11524785" cy="991141"/>
          </a:xfrm>
          <a:prstGeom prst="rect">
            <a:avLst/>
          </a:prstGeom>
        </p:spPr>
        <p:txBody>
          <a:bodyPr/>
          <a:lstStyle>
            <a:lvl1pPr marL="0" indent="0">
              <a:buFontTx/>
              <a:buNone/>
              <a:defRPr i="1" spc="422"/>
            </a:lvl1pPr>
          </a:lstStyle>
          <a:p>
            <a:pPr lvl="0"/>
            <a:r>
              <a:rPr lang="en-US" dirty="0"/>
              <a:t>EDIT MASTER TEXT STYLES</a:t>
            </a:r>
          </a:p>
        </p:txBody>
      </p:sp>
      <p:sp>
        <p:nvSpPr>
          <p:cNvPr id="22" name="Picture Placeholder 3">
            <a:extLst>
              <a:ext uri="{FF2B5EF4-FFF2-40B4-BE49-F238E27FC236}">
                <a16:creationId xmlns:a16="http://schemas.microsoft.com/office/drawing/2014/main" id="{342E5C6D-36E9-7841-A725-71B485708818}"/>
              </a:ext>
            </a:extLst>
          </p:cNvPr>
          <p:cNvSpPr>
            <a:spLocks noGrp="1"/>
          </p:cNvSpPr>
          <p:nvPr>
            <p:ph type="pic" sz="quarter" idx="14"/>
          </p:nvPr>
        </p:nvSpPr>
        <p:spPr>
          <a:xfrm>
            <a:off x="4579289" y="1965948"/>
            <a:ext cx="3700173" cy="4495220"/>
          </a:xfrm>
          <a:prstGeom prst="rect">
            <a:avLst/>
          </a:prstGeom>
        </p:spPr>
        <p:txBody>
          <a:bodyPr/>
          <a:lstStyle/>
          <a:p>
            <a:endParaRPr lang="en-US" dirty="0"/>
          </a:p>
        </p:txBody>
      </p:sp>
      <p:sp>
        <p:nvSpPr>
          <p:cNvPr id="23" name="Picture Placeholder 3">
            <a:extLst>
              <a:ext uri="{FF2B5EF4-FFF2-40B4-BE49-F238E27FC236}">
                <a16:creationId xmlns:a16="http://schemas.microsoft.com/office/drawing/2014/main" id="{8B07070D-D5A9-DE4A-BFA6-97BAC205B2B1}"/>
              </a:ext>
            </a:extLst>
          </p:cNvPr>
          <p:cNvSpPr>
            <a:spLocks noGrp="1"/>
          </p:cNvSpPr>
          <p:nvPr>
            <p:ph type="pic" sz="quarter" idx="15"/>
          </p:nvPr>
        </p:nvSpPr>
        <p:spPr>
          <a:xfrm>
            <a:off x="8515641" y="1965948"/>
            <a:ext cx="3700173" cy="4495220"/>
          </a:xfrm>
          <a:prstGeom prst="rect">
            <a:avLst/>
          </a:prstGeom>
        </p:spPr>
        <p:txBody>
          <a:bodyPr/>
          <a:lstStyle/>
          <a:p>
            <a:endParaRPr lang="en-US" dirty="0"/>
          </a:p>
        </p:txBody>
      </p:sp>
      <p:sp>
        <p:nvSpPr>
          <p:cNvPr id="9" name="Footer Placeholder 2">
            <a:extLst>
              <a:ext uri="{FF2B5EF4-FFF2-40B4-BE49-F238E27FC236}">
                <a16:creationId xmlns:a16="http://schemas.microsoft.com/office/drawing/2014/main" id="{8BD6A581-DB60-1641-AB74-0E502BE4F039}"/>
              </a:ext>
            </a:extLst>
          </p:cNvPr>
          <p:cNvSpPr txBox="1">
            <a:spLocks/>
          </p:cNvSpPr>
          <p:nvPr userDrawn="1"/>
        </p:nvSpPr>
        <p:spPr>
          <a:xfrm>
            <a:off x="628577" y="6491507"/>
            <a:ext cx="4071938" cy="385072"/>
          </a:xfrm>
          <a:prstGeom prst="rect">
            <a:avLst/>
          </a:prstGeom>
        </p:spPr>
        <p:txBody>
          <a:bodyPr vert="horz" lIns="128580" tIns="64290" rIns="128580" bIns="64290" rtlCol="0" anchor="ctr"/>
          <a:lstStyle>
            <a:defPPr>
              <a:defRPr lang="en-US"/>
            </a:defPPr>
            <a:lvl1pPr marL="0" algn="ctr" defTabSz="457200" rtl="0" eaLnBrk="1" latinLnBrk="0" hangingPunct="1">
              <a:defRPr sz="1200" b="0" i="0" kern="1200">
                <a:solidFill>
                  <a:schemeClr val="tx1">
                    <a:tint val="75000"/>
                  </a:schemeClr>
                </a:solidFill>
                <a:latin typeface="Futura LT" panose="02000504020000020003"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1687" b="0" i="0" u="none" strike="noStrike" kern="1200" cap="none" spc="0" normalizeH="0" baseline="0" noProof="0" dirty="0">
              <a:ln>
                <a:noFill/>
              </a:ln>
              <a:solidFill>
                <a:srgbClr val="37323E">
                  <a:tint val="75000"/>
                </a:srgbClr>
              </a:solidFill>
              <a:effectLst/>
              <a:uLnTx/>
              <a:uFillTx/>
              <a:latin typeface="Futura LT" panose="02000504020000020003" pitchFamily="2" charset="0"/>
              <a:ea typeface="+mn-ea"/>
              <a:cs typeface="+mn-cs"/>
            </a:endParaRPr>
          </a:p>
        </p:txBody>
      </p:sp>
      <p:sp>
        <p:nvSpPr>
          <p:cNvPr id="7" name="Text Placeholder 6">
            <a:extLst>
              <a:ext uri="{FF2B5EF4-FFF2-40B4-BE49-F238E27FC236}">
                <a16:creationId xmlns:a16="http://schemas.microsoft.com/office/drawing/2014/main" id="{633DC356-F306-AD40-95CF-A17A2DB1DB59}"/>
              </a:ext>
            </a:extLst>
          </p:cNvPr>
          <p:cNvSpPr>
            <a:spLocks noGrp="1"/>
          </p:cNvSpPr>
          <p:nvPr>
            <p:ph type="body" sz="quarter" idx="16"/>
          </p:nvPr>
        </p:nvSpPr>
        <p:spPr>
          <a:xfrm>
            <a:off x="629548" y="6491528"/>
            <a:ext cx="3712518" cy="383956"/>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1" name="Text Placeholder 10">
            <a:extLst>
              <a:ext uri="{FF2B5EF4-FFF2-40B4-BE49-F238E27FC236}">
                <a16:creationId xmlns:a16="http://schemas.microsoft.com/office/drawing/2014/main" id="{6CDBB195-65A2-1A45-A764-E345E74A4460}"/>
              </a:ext>
            </a:extLst>
          </p:cNvPr>
          <p:cNvSpPr>
            <a:spLocks noGrp="1"/>
          </p:cNvSpPr>
          <p:nvPr>
            <p:ph type="body" sz="quarter" idx="17"/>
          </p:nvPr>
        </p:nvSpPr>
        <p:spPr>
          <a:xfrm>
            <a:off x="4554654" y="6491527"/>
            <a:ext cx="3701355" cy="415208"/>
          </a:xfrm>
          <a:prstGeom prst="rect">
            <a:avLst/>
          </a:prstGeom>
        </p:spPr>
        <p:txBody>
          <a:bodyPr/>
          <a:lstStyle>
            <a:lvl1pPr marL="0" indent="0" algn="ctr">
              <a:buFontTx/>
              <a:buNone/>
              <a:defRPr sz="1476" b="0" i="0">
                <a:latin typeface="Futura LT" panose="02000504020000020003" pitchFamily="2" charset="0"/>
              </a:defRPr>
            </a:lvl1pPr>
            <a:lvl2pPr marL="642853" indent="0">
              <a:buFontTx/>
              <a:buNone/>
              <a:defRPr sz="1476" b="0" i="0">
                <a:latin typeface="Futura LT" panose="02000504020000020003" pitchFamily="2" charset="0"/>
              </a:defRPr>
            </a:lvl2pPr>
            <a:lvl3pPr marL="1285705" indent="0">
              <a:buFontTx/>
              <a:buNone/>
              <a:defRPr sz="1476" b="0" i="0">
                <a:latin typeface="Futura LT" panose="02000504020000020003" pitchFamily="2" charset="0"/>
              </a:defRPr>
            </a:lvl3pPr>
            <a:lvl4pPr marL="1928557" indent="0">
              <a:buFontTx/>
              <a:buNone/>
              <a:defRPr sz="1476" b="0" i="0">
                <a:latin typeface="Futura LT" panose="02000504020000020003" pitchFamily="2" charset="0"/>
              </a:defRPr>
            </a:lvl4pPr>
            <a:lvl5pPr marL="2571408" indent="0">
              <a:buFontTx/>
              <a:buNone/>
              <a:defRPr sz="1476" b="0" i="0">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6142FA52-FD15-2A45-9B37-234846DA3591}"/>
              </a:ext>
            </a:extLst>
          </p:cNvPr>
          <p:cNvSpPr>
            <a:spLocks noGrp="1"/>
          </p:cNvSpPr>
          <p:nvPr>
            <p:ph type="body" sz="quarter" idx="18"/>
          </p:nvPr>
        </p:nvSpPr>
        <p:spPr>
          <a:xfrm>
            <a:off x="8516693" y="6491527"/>
            <a:ext cx="3699122" cy="415208"/>
          </a:xfrm>
          <a:prstGeom prst="rect">
            <a:avLst/>
          </a:prstGeom>
        </p:spPr>
        <p:txBody>
          <a:bodyPr/>
          <a:lstStyle>
            <a:lvl1pPr marL="0" indent="0" algn="ctr">
              <a:buFontTx/>
              <a:buNone/>
              <a:defRPr sz="1476" b="0" i="0" spc="140" baseline="0">
                <a:latin typeface="Futura LT" panose="02000504020000020003" pitchFamily="2" charset="0"/>
              </a:defRPr>
            </a:lvl1pPr>
            <a:lvl2pPr marL="642853" indent="0">
              <a:buFontTx/>
              <a:buNone/>
              <a:defRPr sz="1476" b="0" i="0" spc="140" baseline="0">
                <a:latin typeface="Futura LT" panose="02000504020000020003" pitchFamily="2" charset="0"/>
              </a:defRPr>
            </a:lvl2pPr>
            <a:lvl3pPr marL="1285705" indent="0">
              <a:buFontTx/>
              <a:buNone/>
              <a:defRPr sz="1476" b="0" i="0" spc="140" baseline="0">
                <a:latin typeface="Futura LT" panose="02000504020000020003" pitchFamily="2" charset="0"/>
              </a:defRPr>
            </a:lvl3pPr>
            <a:lvl4pPr marL="1928557" indent="0">
              <a:buFontTx/>
              <a:buNone/>
              <a:defRPr sz="1476" b="0" i="0" spc="140" baseline="0">
                <a:latin typeface="Futura LT" panose="02000504020000020003" pitchFamily="2" charset="0"/>
              </a:defRPr>
            </a:lvl4pPr>
            <a:lvl5pPr marL="2571408" indent="0">
              <a:buFontTx/>
              <a:buNone/>
              <a:defRPr sz="1476" b="0" i="0" spc="140" baseline="0">
                <a:latin typeface="Futura LT" panose="02000504020000020003" pitchFamily="2" charset="0"/>
              </a:defRPr>
            </a:lvl5pPr>
          </a:lstStyle>
          <a:p>
            <a:pPr lvl="0"/>
            <a:r>
              <a:rPr lang="en-US" dirty="0"/>
              <a:t>Edit Master text styles</a:t>
            </a:r>
          </a:p>
        </p:txBody>
      </p:sp>
    </p:spTree>
    <p:extLst>
      <p:ext uri="{BB962C8B-B14F-4D97-AF65-F5344CB8AC3E}">
        <p14:creationId xmlns:p14="http://schemas.microsoft.com/office/powerpoint/2010/main" val="233162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ll Copy Slide_headline_subhead_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36B-ABC9-8B4F-95DD-56FBF4C46EE7}"/>
              </a:ext>
            </a:extLst>
          </p:cNvPr>
          <p:cNvSpPr>
            <a:spLocks noGrp="1"/>
          </p:cNvSpPr>
          <p:nvPr>
            <p:ph type="title" hasCustomPrompt="1"/>
          </p:nvPr>
        </p:nvSpPr>
        <p:spPr>
          <a:xfrm>
            <a:off x="642938" y="441995"/>
            <a:ext cx="11572875" cy="1205442"/>
          </a:xfrm>
        </p:spPr>
        <p:txBody>
          <a:bodyPr/>
          <a:lstStyle>
            <a:lvl1pPr algn="l">
              <a:defRPr/>
            </a:lvl1pPr>
          </a:lstStyle>
          <a:p>
            <a:r>
              <a:rPr lang="en-US" dirty="0"/>
              <a:t>CLICK TO EDIT MASTER TITLE STYLE</a:t>
            </a:r>
          </a:p>
        </p:txBody>
      </p:sp>
      <p:sp>
        <p:nvSpPr>
          <p:cNvPr id="3" name="Date Placeholder 2">
            <a:extLst>
              <a:ext uri="{FF2B5EF4-FFF2-40B4-BE49-F238E27FC236}">
                <a16:creationId xmlns:a16="http://schemas.microsoft.com/office/drawing/2014/main" id="{EC8CA6D1-CF2A-1A43-AFEC-69ED53BBC19C}"/>
              </a:ext>
            </a:extLst>
          </p:cNvPr>
          <p:cNvSpPr>
            <a:spLocks noGrp="1"/>
          </p:cNvSpPr>
          <p:nvPr>
            <p:ph type="dt" sz="half" idx="10"/>
          </p:nvPr>
        </p:nvSpPr>
        <p:spPr/>
        <p:txBody>
          <a:body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4" name="Footer Placeholder 3">
            <a:extLst>
              <a:ext uri="{FF2B5EF4-FFF2-40B4-BE49-F238E27FC236}">
                <a16:creationId xmlns:a16="http://schemas.microsoft.com/office/drawing/2014/main" id="{A5B57315-1F31-7B4D-83E9-FC2BB69F268C}"/>
              </a:ext>
            </a:extLst>
          </p:cNvPr>
          <p:cNvSpPr>
            <a:spLocks noGrp="1"/>
          </p:cNvSpPr>
          <p:nvPr>
            <p:ph type="ftr" sz="quarter" idx="11"/>
          </p:nvPr>
        </p:nvSpPr>
        <p:spPr/>
        <p:txBody>
          <a:bodyPr/>
          <a:lstStyle/>
          <a:p>
            <a:pPr defTabSz="642868" fontAlgn="auto">
              <a:spcBef>
                <a:spcPts val="0"/>
              </a:spcBef>
              <a:spcAft>
                <a:spcPts val="0"/>
              </a:spcAft>
              <a:defRPr/>
            </a:pPr>
            <a:endParaRPr lang="en-US" dirty="0">
              <a:solidFill>
                <a:srgbClr val="37323E">
                  <a:tint val="75000"/>
                </a:srgbClr>
              </a:solidFill>
              <a:ea typeface="+mn-ea"/>
            </a:endParaRPr>
          </a:p>
        </p:txBody>
      </p:sp>
      <p:sp>
        <p:nvSpPr>
          <p:cNvPr id="5" name="Slide Number Placeholder 4">
            <a:extLst>
              <a:ext uri="{FF2B5EF4-FFF2-40B4-BE49-F238E27FC236}">
                <a16:creationId xmlns:a16="http://schemas.microsoft.com/office/drawing/2014/main" id="{47F91D75-38E7-094E-A90B-66D941B755D7}"/>
              </a:ext>
            </a:extLst>
          </p:cNvPr>
          <p:cNvSpPr>
            <a:spLocks noGrp="1"/>
          </p:cNvSpPr>
          <p:nvPr>
            <p:ph type="sldNum" sz="quarter" idx="12"/>
          </p:nvPr>
        </p:nvSpPr>
        <p:spPr/>
        <p:txBody>
          <a:body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
        <p:nvSpPr>
          <p:cNvPr id="7" name="Text Placeholder 6">
            <a:extLst>
              <a:ext uri="{FF2B5EF4-FFF2-40B4-BE49-F238E27FC236}">
                <a16:creationId xmlns:a16="http://schemas.microsoft.com/office/drawing/2014/main" id="{5BD5D9F4-DE51-ED4B-8B99-5DDA3D5833D4}"/>
              </a:ext>
            </a:extLst>
          </p:cNvPr>
          <p:cNvSpPr>
            <a:spLocks noGrp="1"/>
          </p:cNvSpPr>
          <p:nvPr>
            <p:ph type="body" sz="quarter" idx="13"/>
          </p:nvPr>
        </p:nvSpPr>
        <p:spPr>
          <a:xfrm>
            <a:off x="642938" y="2352080"/>
            <a:ext cx="11572875" cy="2493208"/>
          </a:xfrm>
          <a:prstGeom prst="rect">
            <a:avLst/>
          </a:prstGeom>
        </p:spPr>
        <p:txBody>
          <a:bodyPr/>
          <a:lstStyle>
            <a:lvl1pPr>
              <a:defRPr sz="2531"/>
            </a:lvl1pPr>
            <a:lvl2pPr>
              <a:defRPr sz="2531"/>
            </a:lvl2pPr>
            <a:lvl3pPr>
              <a:defRPr sz="2531"/>
            </a:lvl3pPr>
            <a:lvl4pPr>
              <a:defRPr sz="2249"/>
            </a:lvl4pPr>
            <a:lvl5pPr>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6225EF1-07C5-B644-80B1-1DF70B8A08BB}"/>
              </a:ext>
            </a:extLst>
          </p:cNvPr>
          <p:cNvSpPr>
            <a:spLocks noGrp="1"/>
          </p:cNvSpPr>
          <p:nvPr>
            <p:ph type="body" sz="quarter" idx="14" hasCustomPrompt="1"/>
          </p:nvPr>
        </p:nvSpPr>
        <p:spPr>
          <a:xfrm>
            <a:off x="642938" y="1647440"/>
            <a:ext cx="11572875" cy="578166"/>
          </a:xfrm>
          <a:prstGeom prst="rect">
            <a:avLst/>
          </a:prstGeom>
        </p:spPr>
        <p:txBody>
          <a:bodyPr/>
          <a:lstStyle>
            <a:lvl1pPr marL="0" indent="0">
              <a:buNone/>
              <a:defRPr sz="2531" b="0" i="0" spc="422">
                <a:latin typeface="Futura LT" panose="02000504020000020003" pitchFamily="2" charset="0"/>
              </a:defRPr>
            </a:lvl1pPr>
          </a:lstStyle>
          <a:p>
            <a:pPr lvl="0"/>
            <a:r>
              <a:rPr lang="en-US" dirty="0"/>
              <a:t>EDIT MASTER TEXT STYLE</a:t>
            </a:r>
          </a:p>
        </p:txBody>
      </p:sp>
    </p:spTree>
    <p:extLst>
      <p:ext uri="{BB962C8B-B14F-4D97-AF65-F5344CB8AC3E}">
        <p14:creationId xmlns:p14="http://schemas.microsoft.com/office/powerpoint/2010/main" val="4088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_Two Content">
    <p:spTree>
      <p:nvGrpSpPr>
        <p:cNvPr id="1" name=""/>
        <p:cNvGrpSpPr/>
        <p:nvPr/>
      </p:nvGrpSpPr>
      <p:grpSpPr>
        <a:xfrm>
          <a:off x="0" y="0"/>
          <a:ext cx="0" cy="0"/>
          <a:chOff x="0" y="0"/>
          <a:chExt cx="0" cy="0"/>
        </a:xfrm>
      </p:grpSpPr>
      <p:sp>
        <p:nvSpPr>
          <p:cNvPr id="6" name="Freeform 3"/>
          <p:cNvSpPr/>
          <p:nvPr userDrawn="1"/>
        </p:nvSpPr>
        <p:spPr>
          <a:xfrm>
            <a:off x="6056579" y="6822807"/>
            <a:ext cx="745629" cy="24109"/>
          </a:xfrm>
          <a:custGeom>
            <a:avLst/>
            <a:gdLst>
              <a:gd name="connsiteX0" fmla="*/ 0 w 529196"/>
              <a:gd name="connsiteY0" fmla="*/ 9525 h 19050"/>
              <a:gd name="connsiteX1" fmla="*/ 529196 w 529196"/>
              <a:gd name="connsiteY1" fmla="*/ 9525 h 19050"/>
            </a:gdLst>
            <a:ahLst/>
            <a:cxnLst>
              <a:cxn ang="0">
                <a:pos x="connsiteX0" y="connsiteY0"/>
              </a:cxn>
              <a:cxn ang="1">
                <a:pos x="connsiteX1" y="connsiteY1"/>
              </a:cxn>
            </a:cxnLst>
            <a:rect l="l" t="t" r="r" b="b"/>
            <a:pathLst>
              <a:path w="529196" h="19050">
                <a:moveTo>
                  <a:pt x="0" y="9525"/>
                </a:moveTo>
                <a:lnTo>
                  <a:pt x="529196" y="9525"/>
                </a:lnTo>
              </a:path>
            </a:pathLst>
          </a:custGeom>
          <a:ln w="25400" cap="flat" cmpd="sng" algn="ctr">
            <a:solidFill>
              <a:srgbClr val="75B7C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zh-CN" altLang="en-US" sz="2531" b="0" i="0" u="none" strike="noStrike" kern="1200" cap="none" spc="0" normalizeH="0" baseline="0" noProof="0">
              <a:ln>
                <a:noFill/>
              </a:ln>
              <a:solidFill>
                <a:prstClr val="black"/>
              </a:solidFill>
              <a:effectLst/>
              <a:uLnTx/>
              <a:uFillTx/>
              <a:latin typeface="Calibri"/>
              <a:ea typeface="宋体"/>
              <a:cs typeface="+mn-cs"/>
            </a:endParaRPr>
          </a:p>
        </p:txBody>
      </p:sp>
      <p:sp>
        <p:nvSpPr>
          <p:cNvPr id="7" name="TextBox 9"/>
          <p:cNvSpPr txBox="1"/>
          <p:nvPr userDrawn="1"/>
        </p:nvSpPr>
        <p:spPr>
          <a:xfrm>
            <a:off x="6107906" y="6893126"/>
            <a:ext cx="642938" cy="187231"/>
          </a:xfrm>
          <a:prstGeom prst="rect">
            <a:avLst/>
          </a:prstGeom>
          <a:noFill/>
        </p:spPr>
        <p:txBody>
          <a:bodyPr lIns="0" tIns="0" rIns="0">
            <a:spAutoFit/>
          </a:bodyPr>
          <a:lstStyle/>
          <a:p>
            <a:pPr marL="0" marR="0" lvl="0" indent="0" algn="ctr" defTabSz="642868" rtl="0" eaLnBrk="1" fontAlgn="auto" latinLnBrk="0" hangingPunct="1">
              <a:lnSpc>
                <a:spcPts val="1125"/>
              </a:lnSpc>
              <a:spcBef>
                <a:spcPts val="0"/>
              </a:spcBef>
              <a:spcAft>
                <a:spcPts val="0"/>
              </a:spcAft>
              <a:buClrTx/>
              <a:buSzTx/>
              <a:buFontTx/>
              <a:buNone/>
              <a:tabLst/>
              <a:defRPr/>
            </a:pPr>
            <a:r>
              <a:rPr kumimoji="0" lang="en-US" altLang="zh-CN" sz="984" b="0" i="1" u="none" strike="noStrike" kern="1200" cap="none" spc="0" normalizeH="0" baseline="0" noProof="0" dirty="0">
                <a:ln>
                  <a:noFill/>
                </a:ln>
                <a:solidFill>
                  <a:srgbClr val="37323D"/>
                </a:solidFill>
                <a:effectLst/>
                <a:uLnTx/>
                <a:uFillTx/>
                <a:latin typeface="Didot" pitchFamily="18" charset="0"/>
                <a:ea typeface="宋体"/>
                <a:cs typeface="Didot" pitchFamily="18" charset="0"/>
              </a:rPr>
              <a:t>AGENDA</a:t>
            </a:r>
          </a:p>
        </p:txBody>
      </p:sp>
      <p:sp>
        <p:nvSpPr>
          <p:cNvPr id="13" name="Text Placeholder 20"/>
          <p:cNvSpPr>
            <a:spLocks noGrp="1"/>
          </p:cNvSpPr>
          <p:nvPr>
            <p:ph type="body" sz="quarter" idx="13"/>
          </p:nvPr>
        </p:nvSpPr>
        <p:spPr>
          <a:xfrm>
            <a:off x="5067627" y="548171"/>
            <a:ext cx="2768511" cy="640893"/>
          </a:xfrm>
          <a:prstGeom prst="rect">
            <a:avLst/>
          </a:prstGeom>
        </p:spPr>
        <p:txBody>
          <a:bodyPr vert="horz"/>
          <a:lstStyle>
            <a:lvl1pPr marL="0" indent="0" algn="ctr">
              <a:buNone/>
              <a:defRPr lang="en-US" sz="1617" i="1" kern="0" spc="84" dirty="0">
                <a:solidFill>
                  <a:srgbClr val="C3BFC2"/>
                </a:solidFill>
                <a:latin typeface="Didot" pitchFamily="18" charset="0"/>
                <a:ea typeface="+mn-ea"/>
                <a:cs typeface="Didot" pitchFamily="18" charset="0"/>
              </a:defRPr>
            </a:lvl1pPr>
          </a:lstStyle>
          <a:p>
            <a:pPr lvl="0"/>
            <a:r>
              <a:rPr lang="en-US" dirty="0"/>
              <a:t>Click to edit Master text styles</a:t>
            </a:r>
          </a:p>
        </p:txBody>
      </p:sp>
      <p:sp>
        <p:nvSpPr>
          <p:cNvPr id="14" name="Title 1"/>
          <p:cNvSpPr>
            <a:spLocks noGrp="1"/>
          </p:cNvSpPr>
          <p:nvPr>
            <p:ph type="ctrTitle"/>
          </p:nvPr>
        </p:nvSpPr>
        <p:spPr>
          <a:xfrm>
            <a:off x="964406" y="275688"/>
            <a:ext cx="10929938" cy="1550332"/>
          </a:xfrm>
          <a:prstGeom prst="rect">
            <a:avLst/>
          </a:prstGeom>
        </p:spPr>
        <p:txBody>
          <a:bodyPr/>
          <a:lstStyle>
            <a:lvl1pPr>
              <a:defRPr lang="en-US" sz="1617" kern="0" spc="140" dirty="0" smtClean="0">
                <a:solidFill>
                  <a:srgbClr val="FFFFFF"/>
                </a:solidFill>
                <a:latin typeface="Futura LT Medium"/>
                <a:ea typeface="+mn-ea"/>
                <a:cs typeface="Futura LT Medium"/>
              </a:defRPr>
            </a:lvl1pPr>
          </a:lstStyle>
          <a:p>
            <a:r>
              <a:rPr lang="en-US" dirty="0"/>
              <a:t>Click to edit Master title style</a:t>
            </a:r>
          </a:p>
        </p:txBody>
      </p:sp>
      <p:sp>
        <p:nvSpPr>
          <p:cNvPr id="17" name="Text Placeholder 16"/>
          <p:cNvSpPr>
            <a:spLocks noGrp="1"/>
          </p:cNvSpPr>
          <p:nvPr>
            <p:ph type="body" sz="quarter" idx="14"/>
          </p:nvPr>
        </p:nvSpPr>
        <p:spPr>
          <a:xfrm>
            <a:off x="4542748" y="2471644"/>
            <a:ext cx="3779490" cy="2830779"/>
          </a:xfrm>
          <a:prstGeom prst="rect">
            <a:avLst/>
          </a:prstGeom>
        </p:spPr>
        <p:txBody>
          <a:bodyPr vert="horz"/>
          <a:lstStyle>
            <a:lvl1pPr marL="321425" indent="-321425" algn="ctr">
              <a:lnSpc>
                <a:spcPts val="2249"/>
              </a:lnSpc>
              <a:spcBef>
                <a:spcPts val="371"/>
              </a:spcBef>
              <a:spcAft>
                <a:spcPts val="844"/>
              </a:spcAft>
              <a:buSzPct val="100000"/>
              <a:buFont typeface="+mj-lt"/>
              <a:buAutoNum type="arabicPeriod"/>
              <a:defRPr lang="en-US" sz="1125" kern="0" spc="282" dirty="0" smtClean="0">
                <a:solidFill>
                  <a:srgbClr val="37323D"/>
                </a:solidFill>
                <a:latin typeface="Futura LT Medium"/>
                <a:ea typeface="+mn-ea"/>
                <a:cs typeface="Futura LT Medium"/>
              </a:defRPr>
            </a:lvl1p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Tree>
    <p:extLst>
      <p:ext uri="{BB962C8B-B14F-4D97-AF65-F5344CB8AC3E}">
        <p14:creationId xmlns:p14="http://schemas.microsoft.com/office/powerpoint/2010/main" val="321618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losing Slide +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9218A7-CAB1-A44B-9205-090C09475A2F}"/>
              </a:ext>
            </a:extLst>
          </p:cNvPr>
          <p:cNvSpPr/>
          <p:nvPr userDrawn="1"/>
        </p:nvSpPr>
        <p:spPr>
          <a:xfrm>
            <a:off x="0" y="2"/>
            <a:ext cx="12858750" cy="7285673"/>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ctrTitle" hasCustomPrompt="1"/>
          </p:nvPr>
        </p:nvSpPr>
        <p:spPr>
          <a:xfrm>
            <a:off x="4" y="2788139"/>
            <a:ext cx="12858749" cy="1550332"/>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1863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losing Slide + Text+ 1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 y="2788139"/>
            <a:ext cx="12858749" cy="1550332"/>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A9C555D3-21A5-604D-A2BB-2F188240A71B}"/>
              </a:ext>
            </a:extLst>
          </p:cNvPr>
          <p:cNvSpPr>
            <a:spLocks noGrp="1"/>
          </p:cNvSpPr>
          <p:nvPr>
            <p:ph type="pic" sz="quarter" idx="11"/>
          </p:nvPr>
        </p:nvSpPr>
        <p:spPr>
          <a:xfrm>
            <a:off x="0" y="0"/>
            <a:ext cx="12858750" cy="7232650"/>
          </a:xfrm>
          <a:prstGeom prst="rect">
            <a:avLst/>
          </a:prstGeom>
          <a:solidFill>
            <a:srgbClr val="37323E">
              <a:alpha val="20000"/>
            </a:srgbClr>
          </a:solidFill>
        </p:spPr>
        <p:txBody>
          <a:bodyPr/>
          <a:lstStyle/>
          <a:p>
            <a:endParaRPr lang="en-US"/>
          </a:p>
        </p:txBody>
      </p:sp>
    </p:spTree>
    <p:extLst>
      <p:ext uri="{BB962C8B-B14F-4D97-AF65-F5344CB8AC3E}">
        <p14:creationId xmlns:p14="http://schemas.microsoft.com/office/powerpoint/2010/main" val="2417173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351920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 Headline, Subhead, body copy + line graph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5"/>
            <a:ext cx="11572875" cy="1325987"/>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481606"/>
            <a:ext cx="5418089" cy="990068"/>
          </a:xfrm>
          <a:prstGeom prst="rect">
            <a:avLst/>
          </a:prstGeom>
        </p:spPr>
        <p:txBody>
          <a:bodyPr/>
          <a:lstStyle>
            <a:lvl1pPr marL="0" indent="0">
              <a:buFontTx/>
              <a:buNone/>
              <a:defRPr sz="2531" b="0" i="0" spc="282" baseline="0">
                <a:solidFill>
                  <a:srgbClr val="37323E">
                    <a:alpha val="80000"/>
                  </a:srgbClr>
                </a:solidFill>
                <a:latin typeface="Futura LT" panose="02000504020000020003" pitchFamily="2" charset="0"/>
              </a:defRPr>
            </a:lvl1pPr>
            <a:lvl2pPr marL="642853" indent="0">
              <a:buFontTx/>
              <a:buNone/>
              <a:defRPr sz="2531" b="0" i="0">
                <a:solidFill>
                  <a:srgbClr val="37323E">
                    <a:alpha val="80000"/>
                  </a:srgbClr>
                </a:solidFill>
                <a:latin typeface="Futura LT" panose="02000504020000020003" pitchFamily="2" charset="0"/>
              </a:defRPr>
            </a:lvl2pPr>
            <a:lvl3pPr marL="1285705" indent="0">
              <a:buFontTx/>
              <a:buNone/>
              <a:defRPr sz="2249" b="0" i="0">
                <a:solidFill>
                  <a:srgbClr val="37323E">
                    <a:alpha val="80000"/>
                  </a:srgbClr>
                </a:solidFill>
                <a:latin typeface="Futura LT" panose="02000504020000020003" pitchFamily="2" charset="0"/>
              </a:defRPr>
            </a:lvl3pPr>
            <a:lvl4pPr marL="1928557" indent="0">
              <a:buFontTx/>
              <a:buNone/>
              <a:defRPr sz="2249" b="0" i="0">
                <a:solidFill>
                  <a:srgbClr val="37323E">
                    <a:alpha val="80000"/>
                  </a:srgbClr>
                </a:solidFill>
                <a:latin typeface="Futura LT" panose="02000504020000020003" pitchFamily="2" charset="0"/>
              </a:defRPr>
            </a:lvl4pPr>
            <a:lvl5pPr marL="2571408" indent="0">
              <a:buFontTx/>
              <a:buNone/>
              <a:defRPr sz="2249" b="0" i="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3F80F6DF-F5E1-CA40-A17C-4D4F1C8FDB2B}"/>
              </a:ext>
            </a:extLst>
          </p:cNvPr>
          <p:cNvSpPr>
            <a:spLocks noGrp="1"/>
          </p:cNvSpPr>
          <p:nvPr>
            <p:ph type="body" sz="quarter" idx="15"/>
          </p:nvPr>
        </p:nvSpPr>
        <p:spPr>
          <a:xfrm>
            <a:off x="642941" y="3616327"/>
            <a:ext cx="5418089" cy="3205584"/>
          </a:xfrm>
          <a:prstGeom prst="rect">
            <a:avLst/>
          </a:prstGeom>
        </p:spPr>
        <p:txBody>
          <a:bodyPr/>
          <a:lstStyle>
            <a:lvl1pPr marL="0" indent="0">
              <a:spcBef>
                <a:spcPts val="422"/>
              </a:spcBef>
              <a:buFontTx/>
              <a:buNone/>
              <a:defRPr sz="1969" b="0" i="0">
                <a:latin typeface="Futura LT" panose="02000503000000000000" pitchFamily="2" charset="0"/>
              </a:defRPr>
            </a:lvl1pPr>
            <a:lvl2pPr marL="642853" indent="0">
              <a:spcBef>
                <a:spcPts val="422"/>
              </a:spcBef>
              <a:buFontTx/>
              <a:buNone/>
              <a:defRPr sz="1969" b="0" i="0">
                <a:latin typeface="Futura LT" panose="02000503000000000000" pitchFamily="2" charset="0"/>
              </a:defRPr>
            </a:lvl2pPr>
            <a:lvl3pPr marL="1285705" indent="0">
              <a:spcBef>
                <a:spcPts val="422"/>
              </a:spcBef>
              <a:buFontTx/>
              <a:buNone/>
              <a:defRPr sz="1969" b="0" i="0">
                <a:latin typeface="Futura LT" panose="02000503000000000000" pitchFamily="2" charset="0"/>
              </a:defRPr>
            </a:lvl3pPr>
            <a:lvl4pPr marL="1928557" indent="0">
              <a:spcBef>
                <a:spcPts val="422"/>
              </a:spcBef>
              <a:buFontTx/>
              <a:buNone/>
              <a:defRPr sz="1969" b="0" i="0">
                <a:latin typeface="Futura LT" panose="02000503000000000000" pitchFamily="2" charset="0"/>
              </a:defRPr>
            </a:lvl4pPr>
            <a:lvl5pPr marL="2571408" indent="0">
              <a:spcBef>
                <a:spcPts val="422"/>
              </a:spcBef>
              <a:buFontTx/>
              <a:buNone/>
              <a:defRPr sz="1969" b="0" i="0">
                <a:latin typeface="Futura LT" panose="02000503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091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 Headline, Subhead, body copy + bar chart_6 color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41" y="758624"/>
            <a:ext cx="11572874"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a:t>
            </a:r>
            <a:br>
              <a:rPr lang="en-US" dirty="0"/>
            </a:br>
            <a:r>
              <a:rPr lang="en-US" dirty="0"/>
              <a:t>TITLE STYLE</a:t>
            </a:r>
          </a:p>
        </p:txBody>
      </p:sp>
      <p:sp>
        <p:nvSpPr>
          <p:cNvPr id="7" name="Vertical Content Placeholder 6">
            <a:extLst>
              <a:ext uri="{FF2B5EF4-FFF2-40B4-BE49-F238E27FC236}">
                <a16:creationId xmlns:a16="http://schemas.microsoft.com/office/drawing/2014/main" id="{9EBB2752-3AEC-5745-B1DC-BB77BFAAB795}"/>
              </a:ext>
            </a:extLst>
          </p:cNvPr>
          <p:cNvSpPr>
            <a:spLocks noGrp="1"/>
          </p:cNvSpPr>
          <p:nvPr>
            <p:ph orient="vert" sz="quarter" idx="13"/>
          </p:nvPr>
        </p:nvSpPr>
        <p:spPr>
          <a:xfrm>
            <a:off x="6245680" y="1736729"/>
            <a:ext cx="5970135" cy="484632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hasCustomPrompt="1"/>
          </p:nvPr>
        </p:nvSpPr>
        <p:spPr>
          <a:xfrm>
            <a:off x="642941" y="2571609"/>
            <a:ext cx="5418089" cy="990069"/>
          </a:xfrm>
          <a:prstGeom prst="rect">
            <a:avLst/>
          </a:prstGeom>
        </p:spPr>
        <p:txBody>
          <a:bodyPr/>
          <a:lstStyle>
            <a:lvl1pPr marL="0" indent="0">
              <a:spcBef>
                <a:spcPts val="422"/>
              </a:spcBef>
              <a:buFontTx/>
              <a:buNone/>
              <a:defRPr sz="2531" b="0" i="0" spc="282" baseline="0">
                <a:solidFill>
                  <a:srgbClr val="37323E">
                    <a:alpha val="80000"/>
                  </a:srgbClr>
                </a:solidFill>
                <a:latin typeface="Futura LT" panose="02000504020000020003" pitchFamily="2" charset="0"/>
              </a:defRPr>
            </a:lvl1pPr>
            <a:lvl2pPr>
              <a:defRPr sz="2531" b="0" i="0" spc="282" baseline="0">
                <a:solidFill>
                  <a:srgbClr val="37323E">
                    <a:alpha val="80000"/>
                  </a:srgbClr>
                </a:solidFill>
                <a:latin typeface="Futura LT" panose="02000504020000020003" pitchFamily="2" charset="0"/>
              </a:defRPr>
            </a:lvl2pPr>
            <a:lvl3pPr>
              <a:defRPr sz="2249" b="0" i="0" spc="282" baseline="0">
                <a:solidFill>
                  <a:srgbClr val="37323E">
                    <a:alpha val="80000"/>
                  </a:srgbClr>
                </a:solidFill>
                <a:latin typeface="Futura LT" panose="02000504020000020003" pitchFamily="2" charset="0"/>
              </a:defRPr>
            </a:lvl3pPr>
            <a:lvl4pPr>
              <a:defRPr sz="2249" b="0" i="0" spc="282" baseline="0">
                <a:solidFill>
                  <a:srgbClr val="37323E">
                    <a:alpha val="80000"/>
                  </a:srgbClr>
                </a:solidFill>
                <a:latin typeface="Futura LT" panose="02000504020000020003" pitchFamily="2" charset="0"/>
              </a:defRPr>
            </a:lvl4pPr>
            <a:lvl5pPr>
              <a:defRPr sz="2249" b="0" i="0" spc="282" baseline="0">
                <a:solidFill>
                  <a:srgbClr val="37323E">
                    <a:alpha val="80000"/>
                  </a:srgbClr>
                </a:solidFill>
                <a:latin typeface="Futura LT" panose="02000504020000020003"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585D8B3F-D0FF-AA42-8BB7-3480EB2DD104}"/>
              </a:ext>
            </a:extLst>
          </p:cNvPr>
          <p:cNvSpPr>
            <a:spLocks noGrp="1"/>
          </p:cNvSpPr>
          <p:nvPr>
            <p:ph type="body" sz="quarter" idx="15"/>
          </p:nvPr>
        </p:nvSpPr>
        <p:spPr>
          <a:xfrm>
            <a:off x="642941" y="3741696"/>
            <a:ext cx="5418089" cy="2841359"/>
          </a:xfrm>
          <a:prstGeom prst="rect">
            <a:avLst/>
          </a:prstGeom>
        </p:spPr>
        <p:txBody>
          <a:bodyPr/>
          <a:lstStyle>
            <a:lvl1pPr marL="0" indent="0">
              <a:spcBef>
                <a:spcPts val="422"/>
              </a:spcBef>
              <a:buFontTx/>
              <a:buNone/>
              <a:defRPr sz="1969" b="0" i="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85987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eader + 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758624"/>
            <a:ext cx="11572875" cy="1205442"/>
          </a:xfrm>
        </p:spPr>
        <p:txBody>
          <a:bodyPr anchor="t" anchorCtr="0"/>
          <a:lstStyle>
            <a:lvl1pPr algn="l">
              <a:defRPr sz="4218" b="0" i="1">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9" name="Table Placeholder 8">
            <a:extLst>
              <a:ext uri="{FF2B5EF4-FFF2-40B4-BE49-F238E27FC236}">
                <a16:creationId xmlns:a16="http://schemas.microsoft.com/office/drawing/2014/main" id="{576AAB4C-1645-B243-A38D-E84B7FE7B559}"/>
              </a:ext>
            </a:extLst>
          </p:cNvPr>
          <p:cNvSpPr>
            <a:spLocks noGrp="1"/>
          </p:cNvSpPr>
          <p:nvPr>
            <p:ph type="tbl" sz="quarter" idx="13"/>
          </p:nvPr>
        </p:nvSpPr>
        <p:spPr>
          <a:xfrm>
            <a:off x="642938" y="1982282"/>
            <a:ext cx="11572875" cy="4500316"/>
          </a:xfrm>
          <a:prstGeom prst="rect">
            <a:avLst/>
          </a:prstGeom>
        </p:spPr>
        <p:txBody>
          <a:bodyPr/>
          <a:lstStyle/>
          <a:p>
            <a:endParaRPr lang="en-US"/>
          </a:p>
        </p:txBody>
      </p:sp>
    </p:spTree>
    <p:extLst>
      <p:ext uri="{BB962C8B-B14F-4D97-AF65-F5344CB8AC3E}">
        <p14:creationId xmlns:p14="http://schemas.microsoft.com/office/powerpoint/2010/main" val="293604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eadline, Subhead, body copy + pi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518C-FEAC-9C45-8FB8-4C78ACFCBBDB}"/>
              </a:ext>
            </a:extLst>
          </p:cNvPr>
          <p:cNvSpPr>
            <a:spLocks noGrp="1"/>
          </p:cNvSpPr>
          <p:nvPr>
            <p:ph type="title" hasCustomPrompt="1"/>
          </p:nvPr>
        </p:nvSpPr>
        <p:spPr>
          <a:xfrm>
            <a:off x="642938" y="410741"/>
            <a:ext cx="11572875" cy="1205442"/>
          </a:xfrm>
        </p:spPr>
        <p:txBody>
          <a:bodyPr anchor="t" anchorCtr="0"/>
          <a:lstStyle>
            <a:lvl1pPr algn="l">
              <a:defRPr b="0" i="0">
                <a:solidFill>
                  <a:srgbClr val="37323E"/>
                </a:solidFill>
                <a:latin typeface="Didot" panose="02000503000000020003" pitchFamily="2" charset="-79"/>
                <a:cs typeface="Didot" panose="02000503000000020003" pitchFamily="2" charset="-79"/>
              </a:defRPr>
            </a:lvl1pPr>
          </a:lstStyle>
          <a:p>
            <a:r>
              <a:rPr lang="en-US" dirty="0"/>
              <a:t>CLICK TO EDIT MASTER TITLE STYLE</a:t>
            </a:r>
          </a:p>
        </p:txBody>
      </p:sp>
      <p:sp>
        <p:nvSpPr>
          <p:cNvPr id="8" name="Text Placeholder 7">
            <a:extLst>
              <a:ext uri="{FF2B5EF4-FFF2-40B4-BE49-F238E27FC236}">
                <a16:creationId xmlns:a16="http://schemas.microsoft.com/office/drawing/2014/main" id="{B4C28AAF-7F2F-914C-A742-EECE2FDB92C5}"/>
              </a:ext>
            </a:extLst>
          </p:cNvPr>
          <p:cNvSpPr>
            <a:spLocks noGrp="1"/>
          </p:cNvSpPr>
          <p:nvPr>
            <p:ph type="body" sz="quarter" idx="14"/>
          </p:nvPr>
        </p:nvSpPr>
        <p:spPr>
          <a:xfrm>
            <a:off x="642941" y="1952521"/>
            <a:ext cx="5418089" cy="4630534"/>
          </a:xfrm>
          <a:prstGeom prst="rect">
            <a:avLst/>
          </a:prstGeom>
        </p:spPr>
        <p:txBody>
          <a:bodyPr/>
          <a:lstStyle>
            <a:lvl1pPr marL="0" indent="0">
              <a:buFontTx/>
              <a:buNone/>
              <a:defRPr sz="2531" b="0" i="0">
                <a:solidFill>
                  <a:srgbClr val="37323E">
                    <a:alpha val="40000"/>
                  </a:srgbClr>
                </a:solidFill>
                <a:latin typeface="Futura LT" panose="02000504020000020003" pitchFamily="2" charset="0"/>
              </a:defRPr>
            </a:lvl1pPr>
            <a:lvl2pPr>
              <a:defRPr sz="2531" b="0" i="0">
                <a:solidFill>
                  <a:srgbClr val="37323E">
                    <a:alpha val="40000"/>
                  </a:srgbClr>
                </a:solidFill>
                <a:latin typeface="Futura LT" panose="02000504020000020003" pitchFamily="2" charset="0"/>
              </a:defRPr>
            </a:lvl2pPr>
            <a:lvl3pPr>
              <a:defRPr sz="2249" b="0" i="0">
                <a:solidFill>
                  <a:srgbClr val="37323E">
                    <a:alpha val="40000"/>
                  </a:srgbClr>
                </a:solidFill>
                <a:latin typeface="Futura LT" panose="02000504020000020003" pitchFamily="2" charset="0"/>
              </a:defRPr>
            </a:lvl3pPr>
            <a:lvl4pPr>
              <a:defRPr sz="2249" b="0" i="0">
                <a:solidFill>
                  <a:srgbClr val="37323E">
                    <a:alpha val="40000"/>
                  </a:srgbClr>
                </a:solidFill>
                <a:latin typeface="Futura LT" panose="02000504020000020003" pitchFamily="2" charset="0"/>
              </a:defRPr>
            </a:lvl4pPr>
            <a:lvl5pPr>
              <a:defRPr sz="2249" b="0" i="0">
                <a:solidFill>
                  <a:srgbClr val="37323E">
                    <a:alpha val="40000"/>
                  </a:srgbClr>
                </a:solidFill>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hart Placeholder 8">
            <a:extLst>
              <a:ext uri="{FF2B5EF4-FFF2-40B4-BE49-F238E27FC236}">
                <a16:creationId xmlns:a16="http://schemas.microsoft.com/office/drawing/2014/main" id="{83C9A473-CA64-0146-A117-F360110C997F}"/>
              </a:ext>
            </a:extLst>
          </p:cNvPr>
          <p:cNvSpPr>
            <a:spLocks noGrp="1"/>
          </p:cNvSpPr>
          <p:nvPr>
            <p:ph type="chart" sz="quarter" idx="15"/>
          </p:nvPr>
        </p:nvSpPr>
        <p:spPr>
          <a:xfrm>
            <a:off x="6206133" y="1736729"/>
            <a:ext cx="6009680" cy="4846323"/>
          </a:xfrm>
          <a:prstGeom prst="rect">
            <a:avLst/>
          </a:prstGeom>
        </p:spPr>
        <p:txBody>
          <a:bodyPr/>
          <a:lstStyle/>
          <a:p>
            <a:endParaRPr lang="en-US"/>
          </a:p>
        </p:txBody>
      </p:sp>
    </p:spTree>
    <p:extLst>
      <p:ext uri="{BB962C8B-B14F-4D97-AF65-F5344CB8AC3E}">
        <p14:creationId xmlns:p14="http://schemas.microsoft.com/office/powerpoint/2010/main" val="42542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line + 2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5"/>
            <a:ext cx="11572875" cy="1478675"/>
          </a:xfrm>
        </p:spPr>
        <p:txBody>
          <a:bodyPr/>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8" y="2571609"/>
            <a:ext cx="5233511" cy="964353"/>
          </a:xfrm>
          <a:prstGeom prst="rect">
            <a:avLst/>
          </a:prstGeom>
        </p:spPr>
        <p:txBody>
          <a:bodyPr numCol="1"/>
          <a:lstStyle>
            <a:lvl1pPr marL="0" indent="0">
              <a:buFontTx/>
              <a:buNone/>
              <a:defRPr sz="2531"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EDIT MASTER TEXT STYLES</a:t>
            </a:r>
          </a:p>
          <a:p>
            <a:pPr lvl="0"/>
            <a:endParaRPr lang="en-US" dirty="0"/>
          </a:p>
          <a:p>
            <a:pPr lvl="0"/>
            <a:endParaRPr lang="en-US" dirty="0"/>
          </a:p>
          <a:p>
            <a:pPr lvl="0"/>
            <a:endParaRPr lang="en-US" dirty="0"/>
          </a:p>
          <a:p>
            <a:pPr lvl="0"/>
            <a:endParaRPr lang="en-US" dirty="0"/>
          </a:p>
          <a:p>
            <a:pPr lvl="4"/>
            <a:endParaRPr lang="en-US" dirty="0"/>
          </a:p>
        </p:txBody>
      </p:sp>
      <p:sp>
        <p:nvSpPr>
          <p:cNvPr id="4" name="Text Placeholder 3">
            <a:extLst>
              <a:ext uri="{FF2B5EF4-FFF2-40B4-BE49-F238E27FC236}">
                <a16:creationId xmlns:a16="http://schemas.microsoft.com/office/drawing/2014/main" id="{F5BE7C8E-8308-2441-9B17-E3FA09F49263}"/>
              </a:ext>
            </a:extLst>
          </p:cNvPr>
          <p:cNvSpPr>
            <a:spLocks noGrp="1"/>
          </p:cNvSpPr>
          <p:nvPr>
            <p:ph type="body" sz="quarter" idx="14"/>
          </p:nvPr>
        </p:nvSpPr>
        <p:spPr>
          <a:xfrm>
            <a:off x="642938" y="3754551"/>
            <a:ext cx="5232797" cy="2649739"/>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latin typeface="Futura LT" panose="02000503000000000000" pitchFamily="2" charset="0"/>
              </a:defRPr>
            </a:lvl2pPr>
            <a:lvl3pPr marL="1285705" indent="0">
              <a:buFont typeface="Arial" panose="020B0604020202020204" pitchFamily="34" charset="0"/>
              <a:buNone/>
              <a:defRPr sz="1969" b="0" i="0">
                <a:latin typeface="Futura LT" panose="02000503000000000000" pitchFamily="2" charset="0"/>
              </a:defRPr>
            </a:lvl3pPr>
            <a:lvl4pPr marL="1928557" indent="0">
              <a:buFont typeface="Arial" panose="020B0604020202020204" pitchFamily="34" charset="0"/>
              <a:buNone/>
              <a:defRPr sz="1969" b="0" i="0">
                <a:latin typeface="Futura LT" panose="02000503000000000000" pitchFamily="2" charset="0"/>
              </a:defRPr>
            </a:lvl4pPr>
            <a:lvl5pPr marL="2571408" indent="0">
              <a:buFont typeface="Arial" panose="020B0604020202020204" pitchFamily="34" charset="0"/>
              <a:buNone/>
              <a:defRPr sz="1969" b="0" i="0">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6" name="Text Placeholder 5">
            <a:extLst>
              <a:ext uri="{FF2B5EF4-FFF2-40B4-BE49-F238E27FC236}">
                <a16:creationId xmlns:a16="http://schemas.microsoft.com/office/drawing/2014/main" id="{62E993F2-DDF2-7346-91ED-D6C69FBFF021}"/>
              </a:ext>
            </a:extLst>
          </p:cNvPr>
          <p:cNvSpPr>
            <a:spLocks noGrp="1"/>
          </p:cNvSpPr>
          <p:nvPr>
            <p:ph type="body" sz="quarter" idx="15" hasCustomPrompt="1"/>
          </p:nvPr>
        </p:nvSpPr>
        <p:spPr>
          <a:xfrm>
            <a:off x="6275069" y="2571609"/>
            <a:ext cx="5233511" cy="964353"/>
          </a:xfrm>
          <a:prstGeom prst="rect">
            <a:avLst/>
          </a:prstGeom>
        </p:spPr>
        <p:txBody>
          <a:bodyPr/>
          <a:lstStyle>
            <a:lvl1pPr marL="0" indent="0">
              <a:buFontTx/>
              <a:buNone/>
              <a:defRPr sz="2531" b="0" i="0" spc="282" baseline="0">
                <a:solidFill>
                  <a:srgbClr val="37323E">
                    <a:alpha val="80000"/>
                  </a:srgbClr>
                </a:solidFill>
                <a:latin typeface="Futura LT" panose="02000503000000000000" pitchFamily="2" charset="0"/>
              </a:defRPr>
            </a:lvl1pPr>
            <a:lvl2pPr marL="642853" indent="0">
              <a:buFontTx/>
              <a:buNone/>
              <a:defRPr sz="1969" b="0" i="0">
                <a:solidFill>
                  <a:srgbClr val="37323E">
                    <a:alpha val="80000"/>
                  </a:srgbClr>
                </a:solidFill>
                <a:latin typeface="Futura LT" panose="02000503000000000000" pitchFamily="2" charset="0"/>
              </a:defRPr>
            </a:lvl2pPr>
            <a:lvl3pPr marL="1285705" indent="0">
              <a:buFontTx/>
              <a:buNone/>
              <a:defRPr sz="1969" b="0" i="0">
                <a:solidFill>
                  <a:srgbClr val="37323E">
                    <a:alpha val="80000"/>
                  </a:srgbClr>
                </a:solidFill>
                <a:latin typeface="Futura LT" panose="02000503000000000000" pitchFamily="2" charset="0"/>
              </a:defRPr>
            </a:lvl3pPr>
            <a:lvl4pPr marL="1928557" indent="0">
              <a:buFontTx/>
              <a:buNone/>
              <a:defRPr sz="1969" b="0" i="0">
                <a:solidFill>
                  <a:srgbClr val="37323E">
                    <a:alpha val="80000"/>
                  </a:srgbClr>
                </a:solidFill>
                <a:latin typeface="Futura LT" panose="02000503000000000000" pitchFamily="2" charset="0"/>
              </a:defRPr>
            </a:lvl4pPr>
            <a:lvl5pPr marL="2571408" indent="0">
              <a:buFontTx/>
              <a:buNone/>
              <a:defRPr sz="1969" b="0" i="0">
                <a:solidFill>
                  <a:srgbClr val="37323E">
                    <a:alpha val="80000"/>
                  </a:srgbClr>
                </a:solidFill>
                <a:latin typeface="Futura LT" panose="02000503000000000000" pitchFamily="2" charset="0"/>
              </a:defRPr>
            </a:lvl5pPr>
          </a:lstStyle>
          <a:p>
            <a:pPr lvl="0"/>
            <a:r>
              <a:rPr lang="en-US" dirty="0"/>
              <a:t>EDIT MASTER TEXT STYLES</a:t>
            </a:r>
          </a:p>
        </p:txBody>
      </p:sp>
      <p:sp>
        <p:nvSpPr>
          <p:cNvPr id="9" name="Text Placeholder 8">
            <a:extLst>
              <a:ext uri="{FF2B5EF4-FFF2-40B4-BE49-F238E27FC236}">
                <a16:creationId xmlns:a16="http://schemas.microsoft.com/office/drawing/2014/main" id="{938C71C4-C8D9-9E41-8B7A-71470BF4B53E}"/>
              </a:ext>
            </a:extLst>
          </p:cNvPr>
          <p:cNvSpPr>
            <a:spLocks noGrp="1"/>
          </p:cNvSpPr>
          <p:nvPr>
            <p:ph type="body" sz="quarter" idx="16"/>
          </p:nvPr>
        </p:nvSpPr>
        <p:spPr>
          <a:xfrm>
            <a:off x="6275340" y="3754729"/>
            <a:ext cx="5232797" cy="2649740"/>
          </a:xfrm>
          <a:prstGeom prst="rect">
            <a:avLst/>
          </a:prstGeom>
        </p:spPr>
        <p:txBody>
          <a:bodyPr/>
          <a:lstStyle>
            <a:lvl1pPr marL="244284" indent="-401783">
              <a:spcBef>
                <a:spcPts val="2249"/>
              </a:spcBef>
              <a:buFont typeface="Arial" panose="020B0604020202020204" pitchFamily="34" charset="0"/>
              <a:buChar char="•"/>
              <a:defRPr sz="1969" b="0" i="0" spc="140" baseline="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5890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Headline + 3 columns of contect, subhead and body cop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3F32-5A62-CE4C-BDFD-CEBB574F8329}"/>
              </a:ext>
            </a:extLst>
          </p:cNvPr>
          <p:cNvSpPr>
            <a:spLocks noGrp="1"/>
          </p:cNvSpPr>
          <p:nvPr>
            <p:ph type="title" hasCustomPrompt="1"/>
          </p:nvPr>
        </p:nvSpPr>
        <p:spPr>
          <a:xfrm>
            <a:off x="642938" y="758624"/>
            <a:ext cx="11572875" cy="1205442"/>
          </a:xfrm>
        </p:spPr>
        <p:txBody>
          <a:bodyPr anchor="t" anchorCtr="0"/>
          <a:lstStyle>
            <a:lvl1pPr algn="l">
              <a:defRPr b="0" i="1">
                <a:latin typeface="Didot" panose="02000503000000020003" pitchFamily="2" charset="-79"/>
                <a:cs typeface="Didot" panose="02000503000000020003" pitchFamily="2" charset="-79"/>
              </a:defRPr>
            </a:lvl1pPr>
          </a:lstStyle>
          <a:p>
            <a:r>
              <a:rPr lang="en-US" dirty="0"/>
              <a:t>CLICK TO EDIT MASTER TITLE STYLE 32 </a:t>
            </a:r>
            <a:r>
              <a:rPr lang="en-US" dirty="0" err="1"/>
              <a:t>pt</a:t>
            </a:r>
            <a:endParaRPr lang="en-US" dirty="0"/>
          </a:p>
        </p:txBody>
      </p:sp>
      <p:sp>
        <p:nvSpPr>
          <p:cNvPr id="7" name="Text Placeholder 6">
            <a:extLst>
              <a:ext uri="{FF2B5EF4-FFF2-40B4-BE49-F238E27FC236}">
                <a16:creationId xmlns:a16="http://schemas.microsoft.com/office/drawing/2014/main" id="{459923B8-BB10-034C-ADEE-A09F1CDE5966}"/>
              </a:ext>
            </a:extLst>
          </p:cNvPr>
          <p:cNvSpPr>
            <a:spLocks noGrp="1"/>
          </p:cNvSpPr>
          <p:nvPr>
            <p:ph type="body" sz="quarter" idx="13" hasCustomPrompt="1"/>
          </p:nvPr>
        </p:nvSpPr>
        <p:spPr>
          <a:xfrm>
            <a:off x="642936" y="2571609"/>
            <a:ext cx="3574733" cy="835773"/>
          </a:xfrm>
          <a:prstGeom prst="rect">
            <a:avLst/>
          </a:prstGeom>
        </p:spPr>
        <p:txBody>
          <a:bodyPr numCol="1"/>
          <a:lstStyle>
            <a:lvl1pPr marL="0" indent="0">
              <a:buFontTx/>
              <a:buNone/>
              <a:defRPr sz="2109" b="0" i="0" spc="282" baseline="0">
                <a:solidFill>
                  <a:srgbClr val="37323E">
                    <a:alpha val="80000"/>
                  </a:srgbClr>
                </a:solidFill>
                <a:latin typeface="Futura LT" panose="02000504020000020003" pitchFamily="2" charset="0"/>
              </a:defRPr>
            </a:lvl1pPr>
            <a:lvl2pPr marL="1044634" indent="-401783">
              <a:buFont typeface="Arial" panose="020B0604020202020204" pitchFamily="34" charset="0"/>
              <a:buChar char="•"/>
              <a:defRPr sz="1969" b="0" i="0" spc="0">
                <a:solidFill>
                  <a:srgbClr val="37323E">
                    <a:alpha val="80000"/>
                  </a:srgbClr>
                </a:solidFill>
                <a:latin typeface="Futura LT" panose="02000504020000020003" pitchFamily="2" charset="0"/>
              </a:defRPr>
            </a:lvl2pPr>
            <a:lvl3pPr marL="1285705" indent="0">
              <a:buFont typeface="Arial" panose="020B0604020202020204" pitchFamily="34" charset="0"/>
              <a:buNone/>
              <a:defRPr sz="2531" b="0" i="0" spc="0">
                <a:solidFill>
                  <a:srgbClr val="37323E">
                    <a:alpha val="60392"/>
                  </a:srgbClr>
                </a:solidFill>
                <a:latin typeface="Futura LT" panose="02000504020000020003" pitchFamily="2" charset="0"/>
              </a:defRPr>
            </a:lvl3pPr>
            <a:lvl4pPr marL="1928557" indent="0">
              <a:buFont typeface="Arial" panose="020B0604020202020204" pitchFamily="34" charset="0"/>
              <a:buNone/>
              <a:defRPr sz="2531" b="0" i="0" spc="0">
                <a:solidFill>
                  <a:srgbClr val="37323E">
                    <a:alpha val="60392"/>
                  </a:srgbClr>
                </a:solidFill>
                <a:latin typeface="Futura LT" panose="02000504020000020003" pitchFamily="2" charset="0"/>
              </a:defRPr>
            </a:lvl4pPr>
            <a:lvl5pPr marL="2571408" indent="0">
              <a:buFont typeface="Arial" panose="020B0604020202020204" pitchFamily="34" charset="0"/>
              <a:buNone/>
              <a:defRPr sz="2531" b="0" i="0" spc="0">
                <a:solidFill>
                  <a:srgbClr val="37323E">
                    <a:alpha val="80000"/>
                  </a:srgbClr>
                </a:solidFill>
                <a:latin typeface="Futura LT" panose="02000504020000020003" pitchFamily="2" charset="0"/>
              </a:defRPr>
            </a:lvl5pPr>
          </a:lstStyle>
          <a:p>
            <a:pPr lvl="0"/>
            <a:r>
              <a:rPr lang="en-US" dirty="0"/>
              <a:t>CLICK TO EDIT MASTER TEXT STYLES</a:t>
            </a:r>
          </a:p>
          <a:p>
            <a:pPr lvl="4"/>
            <a:endParaRPr lang="en-US" dirty="0"/>
          </a:p>
          <a:p>
            <a:pPr lvl="0"/>
            <a:endParaRPr lang="en-US" dirty="0"/>
          </a:p>
          <a:p>
            <a:pPr lvl="0"/>
            <a:endParaRPr lang="en-US" dirty="0"/>
          </a:p>
          <a:p>
            <a:pPr lvl="0"/>
            <a:endParaRPr lang="en-US" dirty="0"/>
          </a:p>
          <a:p>
            <a:pPr lvl="0"/>
            <a:endParaRPr lang="en-US" dirty="0"/>
          </a:p>
          <a:p>
            <a:pPr lvl="0"/>
            <a:endParaRPr lang="en-US" dirty="0"/>
          </a:p>
          <a:p>
            <a:pPr lvl="4"/>
            <a:endParaRPr lang="en-US" dirty="0"/>
          </a:p>
          <a:p>
            <a:pPr lvl="4"/>
            <a:endParaRPr lang="en-US" dirty="0"/>
          </a:p>
        </p:txBody>
      </p:sp>
      <p:sp>
        <p:nvSpPr>
          <p:cNvPr id="4" name="Text Placeholder 3">
            <a:extLst>
              <a:ext uri="{FF2B5EF4-FFF2-40B4-BE49-F238E27FC236}">
                <a16:creationId xmlns:a16="http://schemas.microsoft.com/office/drawing/2014/main" id="{FE30E457-BE6C-0C4A-BBF3-8844615A37A7}"/>
              </a:ext>
            </a:extLst>
          </p:cNvPr>
          <p:cNvSpPr>
            <a:spLocks noGrp="1"/>
          </p:cNvSpPr>
          <p:nvPr>
            <p:ph type="body" sz="quarter" idx="14" hasCustomPrompt="1"/>
          </p:nvPr>
        </p:nvSpPr>
        <p:spPr>
          <a:xfrm>
            <a:off x="4410555" y="2571611"/>
            <a:ext cx="3574107"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vl5pPr marL="2571408" indent="0">
              <a:buFontTx/>
              <a:buNone/>
              <a:defRPr sz="2109" b="0" i="0">
                <a:latin typeface="Futura LT" panose="02000503000000000000" pitchFamily="2"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12C114CB-9EFF-8640-ABDF-85FFF19B94A2}"/>
              </a:ext>
            </a:extLst>
          </p:cNvPr>
          <p:cNvSpPr>
            <a:spLocks noGrp="1"/>
          </p:cNvSpPr>
          <p:nvPr>
            <p:ph type="body" sz="quarter" idx="15" hasCustomPrompt="1"/>
          </p:nvPr>
        </p:nvSpPr>
        <p:spPr>
          <a:xfrm>
            <a:off x="8229600" y="2571611"/>
            <a:ext cx="3652243" cy="834880"/>
          </a:xfrm>
          <a:prstGeom prst="rect">
            <a:avLst/>
          </a:prstGeom>
        </p:spPr>
        <p:txBody>
          <a:bodyPr/>
          <a:lstStyle>
            <a:lvl1pPr marL="0" indent="0">
              <a:buFontTx/>
              <a:buNone/>
              <a:defRPr sz="2109" b="0" i="0" spc="282" baseline="0">
                <a:solidFill>
                  <a:srgbClr val="37323E">
                    <a:alpha val="80000"/>
                  </a:srgbClr>
                </a:solidFill>
                <a:latin typeface="Futura LT" panose="02000503000000000000" pitchFamily="2" charset="0"/>
              </a:defRPr>
            </a:lvl1pPr>
            <a:lvl2pPr marL="642853" indent="0">
              <a:buFontTx/>
              <a:buNone/>
              <a:defRPr sz="2109" b="0" i="0">
                <a:latin typeface="Futura LT" panose="02000503000000000000" pitchFamily="2" charset="0"/>
              </a:defRPr>
            </a:lvl2pPr>
            <a:lvl3pPr marL="1285705" indent="0">
              <a:buFontTx/>
              <a:buNone/>
              <a:defRPr sz="2109" b="0" i="0">
                <a:latin typeface="Futura LT" panose="02000503000000000000" pitchFamily="2" charset="0"/>
              </a:defRPr>
            </a:lvl3pPr>
            <a:lvl4pPr marL="1928557" indent="0">
              <a:buFontTx/>
              <a:buNone/>
              <a:defRPr sz="2109" b="0" i="0">
                <a:latin typeface="Futura LT" panose="02000503000000000000" pitchFamily="2" charset="0"/>
              </a:defRPr>
            </a:lvl4pPr>
          </a:lstStyle>
          <a:p>
            <a:pPr lvl="0"/>
            <a:r>
              <a:rPr lang="en-US" dirty="0"/>
              <a:t>CLICK TO EDIT MASTER TEXT STYLES</a:t>
            </a:r>
          </a:p>
        </p:txBody>
      </p:sp>
      <p:sp>
        <p:nvSpPr>
          <p:cNvPr id="9" name="Text Placeholder 8">
            <a:extLst>
              <a:ext uri="{FF2B5EF4-FFF2-40B4-BE49-F238E27FC236}">
                <a16:creationId xmlns:a16="http://schemas.microsoft.com/office/drawing/2014/main" id="{74814A86-D541-3A4B-9850-4DF1A0376242}"/>
              </a:ext>
            </a:extLst>
          </p:cNvPr>
          <p:cNvSpPr>
            <a:spLocks noGrp="1"/>
          </p:cNvSpPr>
          <p:nvPr>
            <p:ph type="body" sz="quarter" idx="16"/>
          </p:nvPr>
        </p:nvSpPr>
        <p:spPr>
          <a:xfrm>
            <a:off x="642938"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a:extLst>
              <a:ext uri="{FF2B5EF4-FFF2-40B4-BE49-F238E27FC236}">
                <a16:creationId xmlns:a16="http://schemas.microsoft.com/office/drawing/2014/main" id="{0558B81A-249E-AD4C-8C84-74A42AF215BD}"/>
              </a:ext>
            </a:extLst>
          </p:cNvPr>
          <p:cNvSpPr>
            <a:spLocks noGrp="1"/>
          </p:cNvSpPr>
          <p:nvPr>
            <p:ph type="body" sz="quarter" idx="17"/>
          </p:nvPr>
        </p:nvSpPr>
        <p:spPr>
          <a:xfrm>
            <a:off x="4410552" y="3754552"/>
            <a:ext cx="3676441"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3" name="Text Placeholder 12">
            <a:extLst>
              <a:ext uri="{FF2B5EF4-FFF2-40B4-BE49-F238E27FC236}">
                <a16:creationId xmlns:a16="http://schemas.microsoft.com/office/drawing/2014/main" id="{C8FA1CF8-C96F-574A-B7A5-E0BAFECA17CC}"/>
              </a:ext>
            </a:extLst>
          </p:cNvPr>
          <p:cNvSpPr>
            <a:spLocks noGrp="1"/>
          </p:cNvSpPr>
          <p:nvPr>
            <p:ph type="body" sz="quarter" idx="18"/>
          </p:nvPr>
        </p:nvSpPr>
        <p:spPr>
          <a:xfrm>
            <a:off x="8229600" y="3754552"/>
            <a:ext cx="3768328" cy="3085037"/>
          </a:xfrm>
          <a:prstGeom prst="rect">
            <a:avLst/>
          </a:prstGeom>
        </p:spPr>
        <p:txBody>
          <a:bodyPr/>
          <a:lstStyle>
            <a:lvl1pPr marL="482140" indent="-482140">
              <a:buFont typeface="Arial" panose="020B0604020202020204" pitchFamily="34" charset="0"/>
              <a:buChar char="•"/>
              <a:defRPr sz="1969" b="0" i="0">
                <a:solidFill>
                  <a:srgbClr val="37323E">
                    <a:alpha val="80000"/>
                  </a:srgbClr>
                </a:solidFill>
                <a:latin typeface="Futura LT" panose="02000503000000000000" pitchFamily="2" charset="0"/>
              </a:defRPr>
            </a:lvl1pPr>
            <a:lvl2pPr marL="642853" indent="0">
              <a:buFont typeface="Arial" panose="020B0604020202020204" pitchFamily="34" charset="0"/>
              <a:buNone/>
              <a:defRPr sz="1969" b="0" i="0">
                <a:solidFill>
                  <a:srgbClr val="37323E">
                    <a:alpha val="80000"/>
                  </a:srgbClr>
                </a:solidFill>
                <a:latin typeface="Futura LT" panose="02000503000000000000" pitchFamily="2" charset="0"/>
              </a:defRPr>
            </a:lvl2pPr>
            <a:lvl3pPr marL="1285705" indent="0">
              <a:buFont typeface="Arial" panose="020B0604020202020204" pitchFamily="34" charset="0"/>
              <a:buNone/>
              <a:defRPr sz="1969" b="0" i="0">
                <a:solidFill>
                  <a:srgbClr val="37323E">
                    <a:alpha val="80000"/>
                  </a:srgbClr>
                </a:solidFill>
                <a:latin typeface="Futura LT" panose="02000503000000000000" pitchFamily="2" charset="0"/>
              </a:defRPr>
            </a:lvl3pPr>
            <a:lvl4pPr marL="1928557" indent="0">
              <a:buFont typeface="Arial" panose="020B0604020202020204" pitchFamily="34" charset="0"/>
              <a:buNone/>
              <a:defRPr sz="1969" b="0" i="0">
                <a:solidFill>
                  <a:srgbClr val="37323E">
                    <a:alpha val="80000"/>
                  </a:srgbClr>
                </a:solidFill>
                <a:latin typeface="Futura LT" panose="02000503000000000000" pitchFamily="2" charset="0"/>
              </a:defRPr>
            </a:lvl4pPr>
            <a:lvl5pPr marL="2571408" indent="0">
              <a:buFont typeface="Arial" panose="020B0604020202020204" pitchFamily="34" charset="0"/>
              <a:buNone/>
              <a:defRPr sz="1969" b="0" i="0">
                <a:solidFill>
                  <a:srgbClr val="37323E">
                    <a:alpha val="80000"/>
                  </a:srgbClr>
                </a:solidFill>
                <a:latin typeface="Futura LT" panose="02000503000000000000" pitchFamily="2" charset="0"/>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183466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2E3DE0F-F788-F54F-B388-E1C91BE4A80F}"/>
              </a:ext>
            </a:extLst>
          </p:cNvPr>
          <p:cNvSpPr>
            <a:spLocks noGrp="1"/>
          </p:cNvSpPr>
          <p:nvPr>
            <p:ph type="pic" sz="quarter" idx="14"/>
          </p:nvPr>
        </p:nvSpPr>
        <p:spPr>
          <a:xfrm>
            <a:off x="4559656" y="0"/>
            <a:ext cx="8299094" cy="7232650"/>
          </a:xfrm>
          <a:prstGeom prst="rect">
            <a:avLst/>
          </a:prstGeom>
        </p:spPr>
        <p:txBody>
          <a:bodyPr/>
          <a:lstStyle>
            <a:lvl1pPr marL="0" indent="0">
              <a:buNone/>
              <a:defRPr/>
            </a:lvl1pPr>
          </a:lstStyle>
          <a:p>
            <a:endParaRPr lang="en-US" dirty="0"/>
          </a:p>
        </p:txBody>
      </p:sp>
      <p:pic>
        <p:nvPicPr>
          <p:cNvPr id="5" name="Picture 4">
            <a:extLst>
              <a:ext uri="{FF2B5EF4-FFF2-40B4-BE49-F238E27FC236}">
                <a16:creationId xmlns:a16="http://schemas.microsoft.com/office/drawing/2014/main" id="{345362EE-D5A2-A940-9789-7E6464DB3B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6074" y="698208"/>
            <a:ext cx="954599" cy="1193183"/>
          </a:xfrm>
          <a:prstGeom prst="rect">
            <a:avLst/>
          </a:prstGeom>
        </p:spPr>
      </p:pic>
      <p:sp>
        <p:nvSpPr>
          <p:cNvPr id="7" name="Straight Connector 20">
            <a:extLst>
              <a:ext uri="{FF2B5EF4-FFF2-40B4-BE49-F238E27FC236}">
                <a16:creationId xmlns:a16="http://schemas.microsoft.com/office/drawing/2014/main" id="{F4C93530-AE1B-8D44-A77D-699CC22DBACE}"/>
              </a:ext>
            </a:extLst>
          </p:cNvPr>
          <p:cNvSpPr/>
          <p:nvPr userDrawn="1"/>
        </p:nvSpPr>
        <p:spPr>
          <a:xfrm>
            <a:off x="611607" y="2436274"/>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8" name="Straight Connector 20">
            <a:extLst>
              <a:ext uri="{FF2B5EF4-FFF2-40B4-BE49-F238E27FC236}">
                <a16:creationId xmlns:a16="http://schemas.microsoft.com/office/drawing/2014/main" id="{F4411B6A-A483-3B44-A7FA-956B17979408}"/>
              </a:ext>
            </a:extLst>
          </p:cNvPr>
          <p:cNvSpPr/>
          <p:nvPr userDrawn="1"/>
        </p:nvSpPr>
        <p:spPr>
          <a:xfrm>
            <a:off x="611607" y="4299409"/>
            <a:ext cx="3295899" cy="0"/>
          </a:xfrm>
          <a:prstGeom prst="line">
            <a:avLst/>
          </a:prstGeom>
          <a:ln w="12700">
            <a:solidFill>
              <a:srgbClr val="292D74"/>
            </a:solidFill>
            <a:miter/>
          </a:ln>
        </p:spPr>
        <p:txBody>
          <a:bodyPr tIns="96434" bIns="96434"/>
          <a:lstStyle/>
          <a:p>
            <a:pPr marL="0" marR="0" lvl="0" indent="0" algn="l" defTabSz="1928604" rtl="0" eaLnBrk="1" fontAlgn="auto" latinLnBrk="0" hangingPunct="1">
              <a:lnSpc>
                <a:spcPct val="100000"/>
              </a:lnSpc>
              <a:spcBef>
                <a:spcPts val="0"/>
              </a:spcBef>
              <a:spcAft>
                <a:spcPts val="0"/>
              </a:spcAft>
              <a:buClrTx/>
              <a:buSzTx/>
              <a:buFontTx/>
              <a:buNone/>
              <a:tabLst/>
              <a:defRPr sz="3600" b="0">
                <a:latin typeface="Calibri"/>
                <a:ea typeface="Calibri"/>
                <a:cs typeface="Calibri"/>
                <a:sym typeface="Calibri"/>
              </a:defRPr>
            </a:pPr>
            <a:endParaRPr kumimoji="0" sz="3797" b="0" i="0" u="none" strike="noStrike" kern="1200" cap="none" spc="0" normalizeH="0" baseline="0" noProof="0">
              <a:ln>
                <a:noFill/>
              </a:ln>
              <a:solidFill>
                <a:srgbClr val="37323E"/>
              </a:solidFill>
              <a:effectLst/>
              <a:uLnTx/>
              <a:uFillTx/>
              <a:latin typeface="Calibri"/>
              <a:cs typeface="Calibri"/>
              <a:sym typeface="Calibri"/>
            </a:endParaRPr>
          </a:p>
        </p:txBody>
      </p:sp>
      <p:sp>
        <p:nvSpPr>
          <p:cNvPr id="23" name="Text Placeholder 22">
            <a:extLst>
              <a:ext uri="{FF2B5EF4-FFF2-40B4-BE49-F238E27FC236}">
                <a16:creationId xmlns:a16="http://schemas.microsoft.com/office/drawing/2014/main" id="{18132688-4F12-C849-83EC-88B1DCE6490D}"/>
              </a:ext>
            </a:extLst>
          </p:cNvPr>
          <p:cNvSpPr>
            <a:spLocks noGrp="1"/>
          </p:cNvSpPr>
          <p:nvPr>
            <p:ph type="body" sz="quarter" idx="10" hasCustomPrompt="1"/>
          </p:nvPr>
        </p:nvSpPr>
        <p:spPr>
          <a:xfrm>
            <a:off x="556306" y="2437049"/>
            <a:ext cx="3402211" cy="1876377"/>
          </a:xfrm>
          <a:prstGeom prst="rect">
            <a:avLst/>
          </a:prstGeom>
        </p:spPr>
        <p:txBody>
          <a:bodyPr anchor="ctr"/>
          <a:lstStyle>
            <a:lvl1pPr marL="0" marR="0" indent="0" algn="ctr" defTabSz="964302" rtl="0" eaLnBrk="1" fontAlgn="auto" latinLnBrk="0" hangingPunct="1">
              <a:lnSpc>
                <a:spcPct val="75000"/>
              </a:lnSpc>
              <a:spcBef>
                <a:spcPts val="1055"/>
              </a:spcBef>
              <a:spcAft>
                <a:spcPts val="0"/>
              </a:spcAft>
              <a:buClrTx/>
              <a:buSzTx/>
              <a:buFont typeface="Arial" panose="020B0604020202020204" pitchFamily="34" charset="0"/>
              <a:buNone/>
              <a:tabLst/>
              <a:defRPr lang="en-US" sz="4218" kern="1200" dirty="0" smtClean="0">
                <a:solidFill>
                  <a:schemeClr val="tx1">
                    <a:tint val="75000"/>
                  </a:schemeClr>
                </a:solidFill>
                <a:latin typeface="DIN Next Slab Pro Light" panose="02080304020205020204" pitchFamily="18" charset="77"/>
                <a:ea typeface="+mn-ea"/>
                <a:cs typeface="+mn-cs"/>
              </a:defRPr>
            </a:lvl1pPr>
            <a:lvl2pPr marL="482152" indent="0">
              <a:buNone/>
              <a:defRPr/>
            </a:lvl2pPr>
            <a:lvl5pPr marL="1928604" indent="0">
              <a:buNone/>
              <a:defRPr/>
            </a:lvl5pPr>
          </a:lstStyle>
          <a:p>
            <a:pPr lvl="0"/>
            <a:r>
              <a:rPr lang="en-US" dirty="0"/>
              <a:t>TITLE GOES </a:t>
            </a:r>
            <a:br>
              <a:rPr lang="en-US" dirty="0"/>
            </a:br>
            <a:r>
              <a:rPr lang="en-US" dirty="0"/>
              <a:t>HERE</a:t>
            </a:r>
            <a:endParaRPr lang="en-US" sz="4218" b="0" i="0" dirty="0">
              <a:solidFill>
                <a:srgbClr val="292D74"/>
              </a:solidFill>
              <a:latin typeface="Classic Grotesque Std Book" panose="020B0404040504020203" pitchFamily="34" charset="77"/>
            </a:endParaRPr>
          </a:p>
        </p:txBody>
      </p:sp>
      <p:sp>
        <p:nvSpPr>
          <p:cNvPr id="24" name="Text Placeholder 22">
            <a:extLst>
              <a:ext uri="{FF2B5EF4-FFF2-40B4-BE49-F238E27FC236}">
                <a16:creationId xmlns:a16="http://schemas.microsoft.com/office/drawing/2014/main" id="{194C7F81-280F-1244-B889-544E4AFF7FF3}"/>
              </a:ext>
            </a:extLst>
          </p:cNvPr>
          <p:cNvSpPr>
            <a:spLocks noGrp="1"/>
          </p:cNvSpPr>
          <p:nvPr>
            <p:ph type="body" sz="quarter" idx="11" hasCustomPrompt="1"/>
          </p:nvPr>
        </p:nvSpPr>
        <p:spPr>
          <a:xfrm>
            <a:off x="556306" y="4422727"/>
            <a:ext cx="3402211" cy="543813"/>
          </a:xfrm>
          <a:prstGeom prst="rect">
            <a:avLst/>
          </a:prstGeom>
        </p:spPr>
        <p:txBody>
          <a:bodyPr/>
          <a:lstStyle>
            <a:lvl1pPr marL="0" marR="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defRPr lang="en-US" sz="1898" b="0" i="0" kern="1200" dirty="0" smtClean="0">
                <a:solidFill>
                  <a:srgbClr val="292D74"/>
                </a:solidFill>
                <a:latin typeface="Classic Grotesque Std Book" panose="020B0404040504020203" pitchFamily="34" charset="77"/>
                <a:ea typeface="+mn-ea"/>
                <a:cs typeface="+mn-cs"/>
              </a:defRPr>
            </a:lvl1pPr>
            <a:lvl2pPr marL="482152" indent="0">
              <a:buNone/>
              <a:defRPr/>
            </a:lvl2pPr>
            <a:lvl5pPr marL="1928604" indent="0">
              <a:buNone/>
              <a:defRPr/>
            </a:lvl5pPr>
          </a:lstStyle>
          <a:p>
            <a:pPr lvl="0"/>
            <a:r>
              <a:rPr lang="en-US" dirty="0"/>
              <a:t>Subtitle here</a:t>
            </a:r>
            <a:endParaRPr lang="en-US" sz="4218" b="0" i="0" dirty="0">
              <a:solidFill>
                <a:srgbClr val="292D74"/>
              </a:solidFill>
              <a:latin typeface="Classic Grotesque Std Book" panose="020B0404040504020203" pitchFamily="34" charset="77"/>
            </a:endParaRPr>
          </a:p>
          <a:p>
            <a:pPr lvl="0"/>
            <a:endParaRPr lang="en-US" dirty="0"/>
          </a:p>
        </p:txBody>
      </p:sp>
      <p:sp>
        <p:nvSpPr>
          <p:cNvPr id="28" name="Text Placeholder 27">
            <a:extLst>
              <a:ext uri="{FF2B5EF4-FFF2-40B4-BE49-F238E27FC236}">
                <a16:creationId xmlns:a16="http://schemas.microsoft.com/office/drawing/2014/main" id="{8B0584AB-B2FE-4B4A-A94C-E81C8F28CDDA}"/>
              </a:ext>
            </a:extLst>
          </p:cNvPr>
          <p:cNvSpPr>
            <a:spLocks noGrp="1"/>
          </p:cNvSpPr>
          <p:nvPr>
            <p:ph type="body" sz="quarter" idx="13" hasCustomPrompt="1"/>
          </p:nvPr>
        </p:nvSpPr>
        <p:spPr>
          <a:xfrm>
            <a:off x="679251" y="5503463"/>
            <a:ext cx="3156321" cy="957657"/>
          </a:xfrm>
          <a:prstGeom prst="rect">
            <a:avLst/>
          </a:prstGeom>
        </p:spPr>
        <p:txBody>
          <a:bodyPr/>
          <a:lstStyle>
            <a:lvl1pPr marL="0" indent="0" algn="ctr">
              <a:buNone/>
              <a:defRPr lang="en-US" sz="1266" b="0" i="0" kern="1200" dirty="0" smtClean="0">
                <a:solidFill>
                  <a:srgbClr val="292D74"/>
                </a:solidFill>
                <a:latin typeface="Classic Grotesque Std Book" panose="020B0404040504020203" pitchFamily="34" charset="77"/>
                <a:ea typeface="+mn-ea"/>
                <a:cs typeface="+mn-cs"/>
              </a:defRPr>
            </a:lvl1pPr>
          </a:lstStyle>
          <a:p>
            <a:pPr marL="0" marR="0" lvl="0" indent="0" algn="ctr" defTabSz="964302" rtl="0" eaLnBrk="1" fontAlgn="auto" latinLnBrk="0" hangingPunct="1">
              <a:lnSpc>
                <a:spcPct val="90000"/>
              </a:lnSpc>
              <a:spcBef>
                <a:spcPts val="1055"/>
              </a:spcBef>
              <a:spcAft>
                <a:spcPts val="0"/>
              </a:spcAft>
              <a:buClrTx/>
              <a:buSzTx/>
              <a:buFont typeface="Arial" panose="020B0604020202020204" pitchFamily="34" charset="0"/>
              <a:buNone/>
              <a:tabLst/>
            </a:pPr>
            <a:r>
              <a:rPr lang="en-US" dirty="0"/>
              <a:t>Date here</a:t>
            </a:r>
          </a:p>
        </p:txBody>
      </p:sp>
    </p:spTree>
    <p:extLst>
      <p:ext uri="{BB962C8B-B14F-4D97-AF65-F5344CB8AC3E}">
        <p14:creationId xmlns:p14="http://schemas.microsoft.com/office/powerpoint/2010/main" val="16524148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706BBD-2E88-454C-BE69-A95E66164B67}"/>
              </a:ext>
            </a:extLst>
          </p:cNvPr>
          <p:cNvSpPr/>
          <p:nvPr userDrawn="1"/>
        </p:nvSpPr>
        <p:spPr>
          <a:xfrm>
            <a:off x="0"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28ADA68-F0F7-4140-8CA6-B5AF94620CFE}"/>
              </a:ext>
            </a:extLst>
          </p:cNvPr>
          <p:cNvPicPr>
            <a:picLocks noChangeAspect="1"/>
          </p:cNvPicPr>
          <p:nvPr userDrawn="1"/>
        </p:nvPicPr>
        <p:blipFill>
          <a:blip r:embed="rId2"/>
          <a:stretch>
            <a:fillRect/>
          </a:stretch>
        </p:blipFill>
        <p:spPr>
          <a:xfrm>
            <a:off x="2176710" y="2504353"/>
            <a:ext cx="8505332" cy="2223949"/>
          </a:xfrm>
          <a:prstGeom prst="rect">
            <a:avLst/>
          </a:prstGeom>
        </p:spPr>
      </p:pic>
    </p:spTree>
    <p:extLst>
      <p:ext uri="{BB962C8B-B14F-4D97-AF65-F5344CB8AC3E}">
        <p14:creationId xmlns:p14="http://schemas.microsoft.com/office/powerpoint/2010/main" val="354339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le Slide 1_AK logo and taglin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443CDD-0D4B-204E-9ED6-1FEC1B01F5D5}"/>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B9C81D9-5080-854F-99A1-DB51B9905526}"/>
              </a:ext>
            </a:extLst>
          </p:cNvPr>
          <p:cNvPicPr>
            <a:picLocks noChangeAspect="1"/>
          </p:cNvPicPr>
          <p:nvPr userDrawn="1"/>
        </p:nvPicPr>
        <p:blipFill>
          <a:blip r:embed="rId2"/>
          <a:stretch>
            <a:fillRect/>
          </a:stretch>
        </p:blipFill>
        <p:spPr>
          <a:xfrm>
            <a:off x="2181892" y="2504104"/>
            <a:ext cx="8494972" cy="2224442"/>
          </a:xfrm>
          <a:prstGeom prst="rect">
            <a:avLst/>
          </a:prstGeom>
        </p:spPr>
      </p:pic>
    </p:spTree>
    <p:extLst>
      <p:ext uri="{BB962C8B-B14F-4D97-AF65-F5344CB8AC3E}">
        <p14:creationId xmlns:p14="http://schemas.microsoft.com/office/powerpoint/2010/main" val="120228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AK Logo tagline w 2_Title Slide_brand name &amp; tagline w headline and subhea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447FBB-72AD-3448-95E8-E5FF5B3FB106}"/>
              </a:ext>
            </a:extLst>
          </p:cNvPr>
          <p:cNvSpPr/>
          <p:nvPr userDrawn="1"/>
        </p:nvSpPr>
        <p:spPr>
          <a:xfrm>
            <a:off x="-3" y="0"/>
            <a:ext cx="12858750" cy="7232650"/>
          </a:xfrm>
          <a:prstGeom prst="rect">
            <a:avLst/>
          </a:prstGeom>
          <a:solidFill>
            <a:srgbClr val="87C8DC"/>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3" name="Subtitle 2"/>
          <p:cNvSpPr>
            <a:spLocks noGrp="1"/>
          </p:cNvSpPr>
          <p:nvPr>
            <p:ph type="subTitle" idx="1" hasCustomPrompt="1"/>
          </p:nvPr>
        </p:nvSpPr>
        <p:spPr>
          <a:xfrm>
            <a:off x="0" y="2300039"/>
            <a:ext cx="12858750" cy="844209"/>
          </a:xfrm>
          <a:prstGeom prst="rect">
            <a:avLst/>
          </a:prstGeom>
        </p:spPr>
        <p:txBody>
          <a:bodyPr anchor="ctr">
            <a:normAutofit/>
          </a:bodyPr>
          <a:lstStyle>
            <a:lvl1pPr marL="0" indent="0" algn="ctr">
              <a:buNone/>
              <a:defRPr sz="5062" b="0" i="0" spc="422">
                <a:solidFill>
                  <a:srgbClr val="37323E"/>
                </a:solidFill>
                <a:latin typeface="Futura LT" panose="02000504020000020003" pitchFamily="2" charset="0"/>
                <a:cs typeface="Futura Medium" panose="020B0602020204020303" pitchFamily="34" charset="-79"/>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a:t>
            </a:r>
            <a:br>
              <a:rPr lang="en-US" dirty="0"/>
            </a:br>
            <a:r>
              <a:rPr lang="en-US" dirty="0"/>
              <a:t>SUBTITLE STYLE</a:t>
            </a:r>
          </a:p>
        </p:txBody>
      </p:sp>
      <p:sp>
        <p:nvSpPr>
          <p:cNvPr id="5" name="Text Placeholder 4">
            <a:extLst>
              <a:ext uri="{FF2B5EF4-FFF2-40B4-BE49-F238E27FC236}">
                <a16:creationId xmlns:a16="http://schemas.microsoft.com/office/drawing/2014/main" id="{B82E247D-C8D1-9245-875B-876038502792}"/>
              </a:ext>
            </a:extLst>
          </p:cNvPr>
          <p:cNvSpPr>
            <a:spLocks noGrp="1"/>
          </p:cNvSpPr>
          <p:nvPr>
            <p:ph type="body" sz="quarter" idx="10"/>
          </p:nvPr>
        </p:nvSpPr>
        <p:spPr>
          <a:xfrm>
            <a:off x="5" y="3801863"/>
            <a:ext cx="12673160" cy="1127310"/>
          </a:xfrm>
          <a:prstGeom prst="rect">
            <a:avLst/>
          </a:prstGeom>
        </p:spPr>
        <p:txBody>
          <a:bodyPr/>
          <a:lstStyle>
            <a:lvl1pPr marL="385712" indent="0" algn="ctr">
              <a:buFontTx/>
              <a:buNone/>
              <a:defRPr sz="2249"/>
            </a:lvl1pPr>
            <a:lvl2pPr marL="385712" indent="0" algn="ctr">
              <a:buFontTx/>
              <a:buNone/>
              <a:defRPr sz="2249"/>
            </a:lvl2pPr>
            <a:lvl3pPr marL="385712" indent="0" algn="ctr">
              <a:buFontTx/>
              <a:buNone/>
              <a:defRPr sz="2249"/>
            </a:lvl3pPr>
            <a:lvl4pPr marL="385712" indent="0" algn="ctr">
              <a:buFontTx/>
              <a:buNone/>
              <a:defRPr sz="2249"/>
            </a:lvl4pPr>
            <a:lvl5pPr marL="385712" indent="0" algn="ctr">
              <a:buFontTx/>
              <a:buNone/>
              <a:defRPr sz="224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11DB11BC-437E-C049-BBD0-B59F0A1C8EA9}"/>
              </a:ext>
            </a:extLst>
          </p:cNvPr>
          <p:cNvPicPr>
            <a:picLocks noChangeAspect="1"/>
          </p:cNvPicPr>
          <p:nvPr userDrawn="1"/>
        </p:nvPicPr>
        <p:blipFill>
          <a:blip r:embed="rId2"/>
          <a:stretch>
            <a:fillRect/>
          </a:stretch>
        </p:blipFill>
        <p:spPr>
          <a:xfrm>
            <a:off x="5036334" y="5933677"/>
            <a:ext cx="3098959" cy="810306"/>
          </a:xfrm>
          <a:prstGeom prst="rect">
            <a:avLst/>
          </a:prstGeom>
        </p:spPr>
      </p:pic>
    </p:spTree>
    <p:extLst>
      <p:ext uri="{BB962C8B-B14F-4D97-AF65-F5344CB8AC3E}">
        <p14:creationId xmlns:p14="http://schemas.microsoft.com/office/powerpoint/2010/main" val="237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30146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79620" y="4642588"/>
            <a:ext cx="6278563" cy="1500368"/>
          </a:xfrm>
          <a:prstGeom prst="rect">
            <a:avLst/>
          </a:prstGeom>
        </p:spPr>
        <p:txBody>
          <a:bodyPr anchor="ctr">
            <a:normAutofit/>
          </a:bodyPr>
          <a:lstStyle>
            <a:lvl1pPr marL="0" indent="0" algn="ctr">
              <a:buNone/>
              <a:defRPr sz="2249"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54212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C8164053-9493-2E43-B080-A53FE7B265E4}"/>
              </a:ext>
            </a:extLst>
          </p:cNvPr>
          <p:cNvPicPr>
            <a:picLocks noChangeAspect="1"/>
          </p:cNvPicPr>
          <p:nvPr userDrawn="1"/>
        </p:nvPicPr>
        <p:blipFill>
          <a:blip r:embed="rId2"/>
          <a:stretch>
            <a:fillRect/>
          </a:stretch>
        </p:blipFill>
        <p:spPr>
          <a:xfrm>
            <a:off x="6216992" y="2115960"/>
            <a:ext cx="5738053" cy="1500368"/>
          </a:xfrm>
          <a:prstGeom prst="rect">
            <a:avLst/>
          </a:prstGeom>
        </p:spPr>
      </p:pic>
    </p:spTree>
    <p:extLst>
      <p:ext uri="{BB962C8B-B14F-4D97-AF65-F5344CB8AC3E}">
        <p14:creationId xmlns:p14="http://schemas.microsoft.com/office/powerpoint/2010/main" val="136079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1688" y="4511234"/>
            <a:ext cx="6278563" cy="1500368"/>
          </a:xfrm>
          <a:prstGeom prst="rect">
            <a:avLst/>
          </a:prstGeom>
        </p:spPr>
        <p:txBody>
          <a:bodyPr anchor="ctr">
            <a:normAutofit/>
          </a:bodyPr>
          <a:lstStyle>
            <a:lvl1pPr marL="0" indent="0" algn="ctr">
              <a:buNone/>
              <a:defRPr sz="2813" i="1">
                <a:solidFill>
                  <a:schemeClr val="tx1">
                    <a:tint val="75000"/>
                  </a:schemeClr>
                </a:solidFill>
              </a:defRPr>
            </a:lvl1pPr>
            <a:lvl2pPr marL="642853" indent="0" algn="ctr">
              <a:buNone/>
              <a:defRPr>
                <a:solidFill>
                  <a:schemeClr val="tx1">
                    <a:tint val="75000"/>
                  </a:schemeClr>
                </a:solidFill>
              </a:defRPr>
            </a:lvl2pPr>
            <a:lvl3pPr marL="1285705" indent="0" algn="ctr">
              <a:buNone/>
              <a:defRPr>
                <a:solidFill>
                  <a:schemeClr val="tx1">
                    <a:tint val="75000"/>
                  </a:schemeClr>
                </a:solidFill>
              </a:defRPr>
            </a:lvl3pPr>
            <a:lvl4pPr marL="1928557" indent="0" algn="ctr">
              <a:buNone/>
              <a:defRPr>
                <a:solidFill>
                  <a:schemeClr val="tx1">
                    <a:tint val="75000"/>
                  </a:schemeClr>
                </a:solidFill>
              </a:defRPr>
            </a:lvl4pPr>
            <a:lvl5pPr marL="2571408" indent="0" algn="ctr">
              <a:buNone/>
              <a:defRPr>
                <a:solidFill>
                  <a:schemeClr val="tx1">
                    <a:tint val="75000"/>
                  </a:schemeClr>
                </a:solidFill>
              </a:defRPr>
            </a:lvl5pPr>
            <a:lvl6pPr marL="3214261" indent="0" algn="ctr">
              <a:buNone/>
              <a:defRPr>
                <a:solidFill>
                  <a:schemeClr val="tx1">
                    <a:tint val="75000"/>
                  </a:schemeClr>
                </a:solidFill>
              </a:defRPr>
            </a:lvl6pPr>
            <a:lvl7pPr marL="3857113" indent="0" algn="ctr">
              <a:buNone/>
              <a:defRPr>
                <a:solidFill>
                  <a:schemeClr val="tx1">
                    <a:tint val="75000"/>
                  </a:schemeClr>
                </a:solidFill>
              </a:defRPr>
            </a:lvl7pPr>
            <a:lvl8pPr marL="4499964" indent="0" algn="ctr">
              <a:buNone/>
              <a:defRPr>
                <a:solidFill>
                  <a:schemeClr val="tx1">
                    <a:tint val="75000"/>
                  </a:schemeClr>
                </a:solidFill>
              </a:defRPr>
            </a:lvl8pPr>
            <a:lvl9pPr marL="5142817" indent="0" algn="ctr">
              <a:buNone/>
              <a:defRPr>
                <a:solidFill>
                  <a:schemeClr val="tx1">
                    <a:tint val="75000"/>
                  </a:schemeClr>
                </a:solidFill>
              </a:defRPr>
            </a:lvl9pPr>
          </a:lstStyle>
          <a:p>
            <a:r>
              <a:rPr lang="en-US" dirty="0"/>
              <a:t>Click to edit Master subtitle style</a:t>
            </a:r>
          </a:p>
        </p:txBody>
      </p:sp>
      <p:sp>
        <p:nvSpPr>
          <p:cNvPr id="4" name="Picture Placeholder 3">
            <a:extLst>
              <a:ext uri="{FF2B5EF4-FFF2-40B4-BE49-F238E27FC236}">
                <a16:creationId xmlns:a16="http://schemas.microsoft.com/office/drawing/2014/main" id="{F21C8A33-13CB-2C44-9722-A46B4F4F602A}"/>
              </a:ext>
            </a:extLst>
          </p:cNvPr>
          <p:cNvSpPr>
            <a:spLocks noGrp="1"/>
          </p:cNvSpPr>
          <p:nvPr>
            <p:ph type="pic" sz="quarter" idx="10"/>
          </p:nvPr>
        </p:nvSpPr>
        <p:spPr>
          <a:xfrm>
            <a:off x="0" y="0"/>
            <a:ext cx="5233511" cy="7232650"/>
          </a:xfrm>
          <a:prstGeom prst="rect">
            <a:avLst/>
          </a:prstGeom>
        </p:spPr>
        <p:txBody>
          <a:bodyPr/>
          <a:lstStyle/>
          <a:p>
            <a:endParaRPr lang="en-US" dirty="0"/>
          </a:p>
        </p:txBody>
      </p:sp>
      <p:pic>
        <p:nvPicPr>
          <p:cNvPr id="5" name="Picture 4">
            <a:extLst>
              <a:ext uri="{FF2B5EF4-FFF2-40B4-BE49-F238E27FC236}">
                <a16:creationId xmlns:a16="http://schemas.microsoft.com/office/drawing/2014/main" id="{BA196688-78CC-DD48-B15A-458371263C5A}"/>
              </a:ext>
            </a:extLst>
          </p:cNvPr>
          <p:cNvPicPr>
            <a:picLocks noChangeAspect="1"/>
          </p:cNvPicPr>
          <p:nvPr userDrawn="1"/>
        </p:nvPicPr>
        <p:blipFill>
          <a:blip r:embed="rId2"/>
          <a:stretch>
            <a:fillRect/>
          </a:stretch>
        </p:blipFill>
        <p:spPr>
          <a:xfrm>
            <a:off x="6043468" y="2116756"/>
            <a:ext cx="5735003" cy="1499570"/>
          </a:xfrm>
          <a:prstGeom prst="rect">
            <a:avLst/>
          </a:prstGeom>
        </p:spPr>
      </p:pic>
    </p:spTree>
    <p:extLst>
      <p:ext uri="{BB962C8B-B14F-4D97-AF65-F5344CB8AC3E}">
        <p14:creationId xmlns:p14="http://schemas.microsoft.com/office/powerpoint/2010/main" val="172527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bleed with white  backgroun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69E5427-A2F9-CA4B-8401-22417AC9580E}"/>
              </a:ext>
            </a:extLst>
          </p:cNvPr>
          <p:cNvSpPr>
            <a:spLocks noGrp="1" noChangeAspect="1"/>
          </p:cNvSpPr>
          <p:nvPr>
            <p:ph type="body" sz="quarter" idx="11"/>
          </p:nvPr>
        </p:nvSpPr>
        <p:spPr>
          <a:xfrm>
            <a:off x="6133747" y="4185423"/>
            <a:ext cx="6025307" cy="2504640"/>
          </a:xfrm>
          <a:prstGeom prst="rect">
            <a:avLst/>
          </a:prstGeom>
        </p:spPr>
        <p:txBody>
          <a:bodyPr/>
          <a:lstStyle>
            <a:lvl1pPr marL="0" indent="0" algn="ctr">
              <a:buFontTx/>
              <a:buNone/>
              <a:defRPr sz="2249" b="0" i="0" spc="140" baseline="0">
                <a:solidFill>
                  <a:srgbClr val="37323E"/>
                </a:solidFill>
                <a:latin typeface="Futura LT" panose="02000503000000000000" pitchFamily="2" charset="0"/>
                <a:cs typeface="Didot" panose="02000503000000020003" pitchFamily="2" charset="-79"/>
              </a:defRPr>
            </a:lvl1pPr>
            <a:lvl2pPr marL="642853" indent="0" algn="ctr">
              <a:buFontTx/>
              <a:buNone/>
              <a:defRPr sz="2249" b="0" i="0" spc="140" baseline="0">
                <a:solidFill>
                  <a:srgbClr val="37323E"/>
                </a:solidFill>
                <a:latin typeface="Futura LT" panose="02000503000000000000" pitchFamily="2" charset="0"/>
                <a:cs typeface="Didot" panose="02000503000000020003" pitchFamily="2" charset="-79"/>
              </a:defRPr>
            </a:lvl2pPr>
            <a:lvl3pPr marL="1285705" indent="0" algn="ctr">
              <a:buFontTx/>
              <a:buNone/>
              <a:defRPr sz="2249" b="0" i="0" spc="140" baseline="0">
                <a:solidFill>
                  <a:srgbClr val="37323E"/>
                </a:solidFill>
                <a:latin typeface="Futura LT" panose="02000503000000000000" pitchFamily="2" charset="0"/>
                <a:cs typeface="Didot" panose="02000503000000020003" pitchFamily="2" charset="-79"/>
              </a:defRPr>
            </a:lvl3pPr>
            <a:lvl4pPr marL="1928557" indent="0" algn="ctr">
              <a:buFontTx/>
              <a:buNone/>
              <a:defRPr sz="2249" b="0" i="0" spc="140" baseline="0">
                <a:solidFill>
                  <a:srgbClr val="37323E"/>
                </a:solidFill>
                <a:latin typeface="Futura LT" panose="02000503000000000000" pitchFamily="2" charset="0"/>
                <a:cs typeface="Didot" panose="02000503000000020003" pitchFamily="2" charset="-79"/>
              </a:defRPr>
            </a:lvl4pPr>
            <a:lvl5pPr marL="2571408" indent="0" algn="ctr">
              <a:buFontTx/>
              <a:buNone/>
              <a:defRPr sz="2249" b="0" i="0" spc="140" baseline="0">
                <a:solidFill>
                  <a:srgbClr val="37323E"/>
                </a:solidFill>
                <a:latin typeface="Futura LT" panose="02000503000000000000" pitchFamily="2" charset="0"/>
                <a:cs typeface="Didot" panose="02000503000000020003" pitchFamily="2"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2">
            <a:extLst>
              <a:ext uri="{FF2B5EF4-FFF2-40B4-BE49-F238E27FC236}">
                <a16:creationId xmlns:a16="http://schemas.microsoft.com/office/drawing/2014/main" id="{A31EF122-7D78-D84A-ABB3-6191480791DA}"/>
              </a:ext>
            </a:extLst>
          </p:cNvPr>
          <p:cNvSpPr>
            <a:spLocks noGrp="1"/>
          </p:cNvSpPr>
          <p:nvPr>
            <p:ph type="pic" sz="quarter" idx="12"/>
          </p:nvPr>
        </p:nvSpPr>
        <p:spPr>
          <a:xfrm>
            <a:off x="517005" y="536634"/>
            <a:ext cx="5196525" cy="6159386"/>
          </a:xfrm>
          <a:prstGeom prst="rect">
            <a:avLst/>
          </a:prstGeom>
        </p:spPr>
        <p:txBody>
          <a:bodyPr/>
          <a:lstStyle/>
          <a:p>
            <a:endParaRPr lang="en-US" dirty="0"/>
          </a:p>
        </p:txBody>
      </p:sp>
      <p:pic>
        <p:nvPicPr>
          <p:cNvPr id="7" name="Picture 6">
            <a:extLst>
              <a:ext uri="{FF2B5EF4-FFF2-40B4-BE49-F238E27FC236}">
                <a16:creationId xmlns:a16="http://schemas.microsoft.com/office/drawing/2014/main" id="{0D78135A-320E-9143-A9B4-C2D72B46174D}"/>
              </a:ext>
            </a:extLst>
          </p:cNvPr>
          <p:cNvPicPr>
            <a:picLocks noChangeAspect="1"/>
          </p:cNvPicPr>
          <p:nvPr userDrawn="1"/>
        </p:nvPicPr>
        <p:blipFill>
          <a:blip r:embed="rId2"/>
          <a:stretch>
            <a:fillRect/>
          </a:stretch>
        </p:blipFill>
        <p:spPr>
          <a:xfrm>
            <a:off x="6345644" y="1720927"/>
            <a:ext cx="5944671" cy="1554394"/>
          </a:xfrm>
          <a:prstGeom prst="rect">
            <a:avLst/>
          </a:prstGeom>
        </p:spPr>
      </p:pic>
    </p:spTree>
    <p:extLst>
      <p:ext uri="{BB962C8B-B14F-4D97-AF65-F5344CB8AC3E}">
        <p14:creationId xmlns:p14="http://schemas.microsoft.com/office/powerpoint/2010/main" val="228659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4502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Divider Slide_option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80" y="745767"/>
            <a:ext cx="4056473"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6472" cy="2391596"/>
          </a:xfrm>
          <a:prstGeom prst="rect">
            <a:avLst/>
          </a:prstGeom>
        </p:spPr>
        <p:txBody>
          <a:bodyPr/>
          <a:lstStyle>
            <a:lvl1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87C8DC"/>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87C8DC"/>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6748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ivider Slide_option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rgbClr val="37323E">
              <a:alpha val="6039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91596"/>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4pPr>
            <a:lvl5pPr marL="385712" indent="0">
              <a:buFontTx/>
              <a:buNone/>
              <a:defRPr sz="2813" b="0" i="0" spc="282" baseline="0">
                <a:solidFill>
                  <a:srgbClr val="FAF3D4"/>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440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rge Image+1 field cap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rgbClr val="37323E"/>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4B6CD892-2153-6B44-844C-93B211E3AB0B}"/>
              </a:ext>
            </a:extLst>
          </p:cNvPr>
          <p:cNvSpPr>
            <a:spLocks noGrp="1"/>
          </p:cNvSpPr>
          <p:nvPr>
            <p:ph type="pic" sz="quarter" idx="10"/>
          </p:nvPr>
        </p:nvSpPr>
        <p:spPr>
          <a:xfrm>
            <a:off x="0" y="0"/>
            <a:ext cx="12858750" cy="7232650"/>
          </a:xfrm>
          <a:prstGeom prst="rect">
            <a:avLst/>
          </a:prstGeom>
        </p:spPr>
        <p:txBody>
          <a:bodyPr/>
          <a:lstStyle/>
          <a:p>
            <a:endParaRPr lang="en-US"/>
          </a:p>
        </p:txBody>
      </p:sp>
    </p:spTree>
    <p:extLst>
      <p:ext uri="{BB962C8B-B14F-4D97-AF65-F5344CB8AC3E}">
        <p14:creationId xmlns:p14="http://schemas.microsoft.com/office/powerpoint/2010/main" val="237945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lide with AK logo_headline, bodycopy + 1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FAEEE23-A2EF-E94E-8FA8-48E90325639B}"/>
              </a:ext>
            </a:extLst>
          </p:cNvPr>
          <p:cNvSpPr>
            <a:spLocks noGrp="1"/>
          </p:cNvSpPr>
          <p:nvPr>
            <p:ph type="pic" sz="quarter" idx="13"/>
          </p:nvPr>
        </p:nvSpPr>
        <p:spPr>
          <a:xfrm>
            <a:off x="0" y="0"/>
            <a:ext cx="12858750" cy="7232650"/>
          </a:xfrm>
          <a:prstGeom prst="rect">
            <a:avLst/>
          </a:prstGeom>
        </p:spPr>
        <p:txBody>
          <a:bodyPr/>
          <a:lstStyle/>
          <a:p>
            <a:endParaRPr lang="en-US" dirty="0"/>
          </a:p>
        </p:txBody>
      </p:sp>
      <p:sp>
        <p:nvSpPr>
          <p:cNvPr id="2" name="Title 1">
            <a:extLst>
              <a:ext uri="{FF2B5EF4-FFF2-40B4-BE49-F238E27FC236}">
                <a16:creationId xmlns:a16="http://schemas.microsoft.com/office/drawing/2014/main" id="{6066B5B4-208D-2945-8CAB-5689F7584FB8}"/>
              </a:ext>
            </a:extLst>
          </p:cNvPr>
          <p:cNvSpPr>
            <a:spLocks noGrp="1"/>
          </p:cNvSpPr>
          <p:nvPr>
            <p:ph type="title" hasCustomPrompt="1"/>
          </p:nvPr>
        </p:nvSpPr>
        <p:spPr>
          <a:xfrm>
            <a:off x="642938" y="1061125"/>
            <a:ext cx="11572875"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49057892-0EE7-3D4B-8BD1-347516EAC5EA}"/>
              </a:ext>
            </a:extLst>
          </p:cNvPr>
          <p:cNvSpPr>
            <a:spLocks noGrp="1"/>
          </p:cNvSpPr>
          <p:nvPr>
            <p:ph type="body" sz="quarter" idx="14" hasCustomPrompt="1"/>
          </p:nvPr>
        </p:nvSpPr>
        <p:spPr>
          <a:xfrm>
            <a:off x="642938" y="2723405"/>
            <a:ext cx="11572875" cy="1830486"/>
          </a:xfrm>
          <a:prstGeom prst="rect">
            <a:avLst/>
          </a:prstGeom>
        </p:spPr>
        <p:txBody>
          <a:bodyPr/>
          <a:lstStyle>
            <a:lvl1pPr marL="0" indent="0">
              <a:buFontTx/>
              <a:buNone/>
              <a:defRPr b="0" i="0" spc="282" baseline="0">
                <a:latin typeface="Futura LT" panose="02000504020000020003" pitchFamily="2" charset="0"/>
              </a:defRPr>
            </a:lvl1pPr>
            <a:lvl2pPr marL="642853" indent="0">
              <a:buFontTx/>
              <a:buNone/>
              <a:defRPr b="0" i="0" spc="282" baseline="0">
                <a:latin typeface="Futura LT" panose="02000504020000020003" pitchFamily="2" charset="0"/>
              </a:defRPr>
            </a:lvl2pPr>
            <a:lvl3pPr marL="1285705" indent="0">
              <a:buFontTx/>
              <a:buNone/>
              <a:defRPr b="0" i="0" spc="282" baseline="0">
                <a:latin typeface="Futura LT" panose="02000504020000020003" pitchFamily="2" charset="0"/>
              </a:defRPr>
            </a:lvl3pPr>
            <a:lvl4pPr marL="1928557" indent="0">
              <a:buFontTx/>
              <a:buNone/>
              <a:defRPr b="0" i="0" spc="282" baseline="0">
                <a:latin typeface="Futura LT" panose="02000504020000020003" pitchFamily="2" charset="0"/>
              </a:defRPr>
            </a:lvl4pPr>
            <a:lvl5pPr marL="2571408" indent="0">
              <a:buFontTx/>
              <a:buNone/>
              <a:defRPr b="0" i="0" spc="282" baseline="0">
                <a:latin typeface="Futura LT" panose="02000504020000020003"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24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Hotel Image with hotel infor 2 field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0" y="0"/>
            <a:ext cx="12858750" cy="7232650"/>
          </a:xfrm>
          <a:prstGeom prst="rect">
            <a:avLst/>
          </a:prstGeom>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87115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Hotel Image with AK + identifi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9DE6E89-0186-9946-A2E1-4FB58D30DA07}"/>
              </a:ext>
            </a:extLst>
          </p:cNvPr>
          <p:cNvSpPr>
            <a:spLocks noGrp="1"/>
          </p:cNvSpPr>
          <p:nvPr>
            <p:ph type="pic" sz="quarter" idx="10"/>
          </p:nvPr>
        </p:nvSpPr>
        <p:spPr>
          <a:xfrm>
            <a:off x="1253728" y="806843"/>
            <a:ext cx="10351294" cy="5618965"/>
          </a:xfrm>
          <a:prstGeom prst="rect">
            <a:avLst/>
          </a:prstGeom>
        </p:spPr>
        <p:txBody>
          <a:bodyPr/>
          <a:lstStyle/>
          <a:p>
            <a:endParaRPr lang="en-US"/>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sz="2813" b="0" i="0">
                <a:solidFill>
                  <a:schemeClr val="bg1"/>
                </a:solidFill>
                <a:latin typeface="Futura Medium" panose="020B0602020204020303" pitchFamily="34" charset="-79"/>
                <a:cs typeface="Futura Medium" panose="020B0602020204020303" pitchFamily="34" charset="-79"/>
              </a:defRPr>
            </a:lvl1pPr>
          </a:lstStyle>
          <a:p>
            <a:r>
              <a:rPr lang="en-US" dirty="0"/>
              <a:t>CLICK TO EDIT MASTER TITLE STYLE</a:t>
            </a:r>
          </a:p>
        </p:txBody>
      </p:sp>
    </p:spTree>
    <p:extLst>
      <p:ext uri="{BB962C8B-B14F-4D97-AF65-F5344CB8AC3E}">
        <p14:creationId xmlns:p14="http://schemas.microsoft.com/office/powerpoint/2010/main" val="197662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DA1F598-0DD5-4547-9D34-CD7109FDD46D}"/>
              </a:ext>
            </a:extLst>
          </p:cNvPr>
          <p:cNvSpPr/>
          <p:nvPr userDrawn="1"/>
        </p:nvSpPr>
        <p:spPr>
          <a:xfrm>
            <a:off x="3" y="3"/>
            <a:ext cx="4684260" cy="723360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38576" y="745767"/>
            <a:ext cx="4050506" cy="3780265"/>
          </a:xfrm>
          <a:noFill/>
        </p:spPr>
        <p:txBody>
          <a:bodyPr anchor="t" anchorCtr="0"/>
          <a:lstStyle>
            <a:lvl1pPr marL="642853" algn="l">
              <a:defRPr sz="3937" spc="422" baseline="0">
                <a:solidFill>
                  <a:schemeClr val="bg1"/>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083E93F2-BAA1-564F-8EA8-652C6D038AAF}"/>
              </a:ext>
            </a:extLst>
          </p:cNvPr>
          <p:cNvSpPr>
            <a:spLocks noGrp="1"/>
          </p:cNvSpPr>
          <p:nvPr>
            <p:ph type="pic" sz="quarter" idx="13"/>
          </p:nvPr>
        </p:nvSpPr>
        <p:spPr>
          <a:xfrm>
            <a:off x="4684260" y="0"/>
            <a:ext cx="8174492" cy="7232650"/>
          </a:xfrm>
          <a:prstGeom prst="rect">
            <a:avLst/>
          </a:prstGeom>
        </p:spPr>
        <p:txBody>
          <a:bodyPr/>
          <a:lstStyle/>
          <a:p>
            <a:endParaRPr lang="en-US"/>
          </a:p>
        </p:txBody>
      </p:sp>
      <p:sp>
        <p:nvSpPr>
          <p:cNvPr id="10" name="Text Placeholder 9">
            <a:extLst>
              <a:ext uri="{FF2B5EF4-FFF2-40B4-BE49-F238E27FC236}">
                <a16:creationId xmlns:a16="http://schemas.microsoft.com/office/drawing/2014/main" id="{D7120F62-8ED4-7846-826F-5F99458CD8B5}"/>
              </a:ext>
            </a:extLst>
          </p:cNvPr>
          <p:cNvSpPr>
            <a:spLocks noGrp="1"/>
          </p:cNvSpPr>
          <p:nvPr>
            <p:ph type="body" sz="quarter" idx="14" hasCustomPrompt="1"/>
          </p:nvPr>
        </p:nvSpPr>
        <p:spPr>
          <a:xfrm>
            <a:off x="38576" y="4847483"/>
            <a:ext cx="4050506" cy="2385167"/>
          </a:xfrm>
          <a:prstGeom prst="rect">
            <a:avLst/>
          </a:prstGeom>
        </p:spPr>
        <p:txBody>
          <a:bodyPr/>
          <a:lstStyle>
            <a:lvl1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1pPr>
            <a:lvl2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2pPr>
            <a:lvl3pPr marL="642853" indent="0">
              <a:buFontTx/>
              <a:buNone/>
              <a:defRPr sz="2813" b="0" i="0" spc="282" baseline="0">
                <a:solidFill>
                  <a:srgbClr val="37323E">
                    <a:alpha val="80000"/>
                  </a:srgbClr>
                </a:solidFill>
                <a:latin typeface="Futura LT" panose="02000504020000020003" pitchFamily="2" charset="0"/>
                <a:cs typeface="Futura Medium" panose="020B0602020204020303" pitchFamily="34" charset="-79"/>
              </a:defRPr>
            </a:lvl3pPr>
            <a:lvl4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4pPr>
            <a:lvl5pPr marL="642853" indent="0">
              <a:buFontTx/>
              <a:buNone/>
              <a:defRPr sz="2813" b="0" i="0" spc="282" baseline="0">
                <a:solidFill>
                  <a:schemeClr val="tx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9466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 Slide with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F795F4F-1B87-C441-BBF4-2C26CC35526B}"/>
              </a:ext>
            </a:extLst>
          </p:cNvPr>
          <p:cNvSpPr>
            <a:spLocks noGrp="1"/>
          </p:cNvSpPr>
          <p:nvPr>
            <p:ph type="pic" sz="quarter" idx="13"/>
          </p:nvPr>
        </p:nvSpPr>
        <p:spPr>
          <a:xfrm>
            <a:off x="0" y="0"/>
            <a:ext cx="12858750" cy="7232650"/>
          </a:xfrm>
          <a:prstGeom prst="rect">
            <a:avLst/>
          </a:prstGeom>
          <a:effectLst/>
        </p:spPr>
        <p:txBody>
          <a:bodyPr/>
          <a:lstStyle/>
          <a:p>
            <a:endParaRPr lang="en-US" dirty="0"/>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205442"/>
          </a:xfrm>
        </p:spPr>
        <p:txBody>
          <a:bodyPr/>
          <a:lstStyle>
            <a:lvl1pPr>
              <a:defRPr b="0" i="1">
                <a:latin typeface="Didot" panose="02000503000000020003" pitchFamily="2" charset="-79"/>
                <a:cs typeface="Didot" panose="02000503000000020003" pitchFamily="2" charset="-79"/>
              </a:defRPr>
            </a:lvl1pPr>
          </a:lstStyle>
          <a:p>
            <a:r>
              <a:rPr lang="en-US" dirty="0"/>
              <a:t>CLICK TO EDIT MASTER TITLE STYLE</a:t>
            </a: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00611" y="4871360"/>
            <a:ext cx="4745683" cy="514589"/>
          </a:xfrm>
          <a:prstGeom prst="rect">
            <a:avLst/>
          </a:prstGeom>
        </p:spPr>
        <p:txBody>
          <a:bodyPr/>
          <a:lstStyle>
            <a:lvl1pPr marL="0" indent="0" algn="r">
              <a:buFontTx/>
              <a:buNone/>
              <a:defRPr sz="2813" b="0" i="0" spc="422" baseline="0">
                <a:latin typeface="Futura LT" panose="02000504020000020003" pitchFamily="2" charset="0"/>
                <a:cs typeface="Futura Medium" panose="020B0602020204020303" pitchFamily="34" charset="-79"/>
              </a:defRPr>
            </a:lvl1pPr>
            <a:lvl2pPr marL="642853" indent="0" algn="r">
              <a:buFontTx/>
              <a:buNone/>
              <a:defRPr sz="2813" b="0" i="0" spc="422" baseline="0">
                <a:latin typeface="Futura LT" panose="02000504020000020003" pitchFamily="2" charset="0"/>
                <a:cs typeface="Futura Medium" panose="020B0602020204020303" pitchFamily="34" charset="-79"/>
              </a:defRPr>
            </a:lvl2pPr>
            <a:lvl3pPr marL="1285705" indent="0" algn="r">
              <a:buFontTx/>
              <a:buNone/>
              <a:defRPr sz="2813" b="0" i="0" spc="422" baseline="0">
                <a:latin typeface="Futura LT" panose="02000504020000020003" pitchFamily="2" charset="0"/>
                <a:cs typeface="Futura Medium" panose="020B0602020204020303" pitchFamily="34" charset="-79"/>
              </a:defRPr>
            </a:lvl3pPr>
            <a:lvl4pPr marL="1928557" indent="0" algn="r">
              <a:buFontTx/>
              <a:buNone/>
              <a:defRPr sz="2813" b="0" i="0" spc="422" baseline="0">
                <a:latin typeface="Futura LT" panose="02000504020000020003" pitchFamily="2" charset="0"/>
                <a:cs typeface="Futura Medium" panose="020B0602020204020303" pitchFamily="34" charset="-79"/>
              </a:defRPr>
            </a:lvl4pPr>
            <a:lvl5pPr marL="2571408" indent="0" algn="r">
              <a:buFontTx/>
              <a:buNone/>
              <a:defRPr sz="2813" b="0" i="0" spc="422" baseline="0">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272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aption Slide_no photo_AK Gre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3732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 Placeholder 8">
            <a:extLst>
              <a:ext uri="{FF2B5EF4-FFF2-40B4-BE49-F238E27FC236}">
                <a16:creationId xmlns:a16="http://schemas.microsoft.com/office/drawing/2014/main" id="{C2690F19-8EAC-4842-AA45-849DB5E0799D}"/>
              </a:ext>
            </a:extLst>
          </p:cNvPr>
          <p:cNvSpPr>
            <a:spLocks noGrp="1"/>
          </p:cNvSpPr>
          <p:nvPr>
            <p:ph type="body" sz="quarter" idx="14"/>
          </p:nvPr>
        </p:nvSpPr>
        <p:spPr>
          <a:xfrm>
            <a:off x="6919249" y="5082993"/>
            <a:ext cx="4745683" cy="1576299"/>
          </a:xfrm>
          <a:prstGeom prst="rect">
            <a:avLst/>
          </a:prstGeom>
        </p:spPr>
        <p:txBody>
          <a:bodyPr/>
          <a:lstStyle>
            <a:lvl1pPr marL="0" indent="0" algn="r">
              <a:buFontTx/>
              <a:buNone/>
              <a:defRPr sz="2813" b="0" i="0" spc="422" baseline="0">
                <a:solidFill>
                  <a:schemeClr val="bg1"/>
                </a:solidFill>
                <a:latin typeface="Futura LT" panose="02000504020000020003" pitchFamily="2" charset="0"/>
                <a:cs typeface="Futura Medium" panose="020B0602020204020303" pitchFamily="34" charset="-79"/>
              </a:defRPr>
            </a:lvl1pPr>
            <a:lvl2pPr marL="642853" indent="0" algn="r">
              <a:buFontTx/>
              <a:buNone/>
              <a:defRPr sz="2813" b="0" i="0" spc="422" baseline="0">
                <a:solidFill>
                  <a:schemeClr val="bg1"/>
                </a:solidFill>
                <a:latin typeface="Futura LT" panose="02000504020000020003" pitchFamily="2" charset="0"/>
                <a:cs typeface="Futura Medium" panose="020B0602020204020303" pitchFamily="34" charset="-79"/>
              </a:defRPr>
            </a:lvl2pPr>
            <a:lvl3pPr marL="1285705" indent="0" algn="r">
              <a:buFontTx/>
              <a:buNone/>
              <a:defRPr sz="2813" b="0" i="0" spc="422" baseline="0">
                <a:solidFill>
                  <a:schemeClr val="bg1"/>
                </a:solidFill>
                <a:latin typeface="Futura LT" panose="02000504020000020003" pitchFamily="2" charset="0"/>
                <a:cs typeface="Futura Medium" panose="020B0602020204020303" pitchFamily="34" charset="-79"/>
              </a:defRPr>
            </a:lvl3pPr>
            <a:lvl4pPr marL="1928557" indent="0" algn="r">
              <a:buFontTx/>
              <a:buNone/>
              <a:defRPr sz="2813" b="0" i="0" spc="422" baseline="0">
                <a:solidFill>
                  <a:schemeClr val="bg1"/>
                </a:solidFill>
                <a:latin typeface="Futura LT" panose="02000504020000020003" pitchFamily="2" charset="0"/>
                <a:cs typeface="Futura Medium" panose="020B0602020204020303" pitchFamily="34" charset="-79"/>
              </a:defRPr>
            </a:lvl4pPr>
            <a:lvl5pPr marL="2571408" indent="0" algn="r">
              <a:buFontTx/>
              <a:buNone/>
              <a:defRPr sz="2813" b="0" i="0" spc="422" baseline="0">
                <a:solidFill>
                  <a:schemeClr val="bg1"/>
                </a:solidFill>
                <a:latin typeface="Futura LT" panose="02000504020000020003" pitchFamily="2" charset="0"/>
                <a:cs typeface="Futura Medium" panose="020B0602020204020303" pitchFamily="34" charset="-79"/>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chemeClr val="accent1"/>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126420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Caption Slide_no photo lago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F56953-51C5-394D-81E1-365CD3C32EE8}"/>
              </a:ext>
            </a:extLst>
          </p:cNvPr>
          <p:cNvSpPr/>
          <p:nvPr userDrawn="1"/>
        </p:nvSpPr>
        <p:spPr>
          <a:xfrm>
            <a:off x="0" y="0"/>
            <a:ext cx="12858750" cy="7232650"/>
          </a:xfrm>
          <a:prstGeom prst="rect">
            <a:avLst/>
          </a:prstGeom>
          <a:solidFill>
            <a:srgbClr val="87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42868" rtl="0" eaLnBrk="1" fontAlgn="auto" latinLnBrk="0" hangingPunct="1">
              <a:lnSpc>
                <a:spcPct val="100000"/>
              </a:lnSpc>
              <a:spcBef>
                <a:spcPts val="0"/>
              </a:spcBef>
              <a:spcAft>
                <a:spcPts val="0"/>
              </a:spcAft>
              <a:buClrTx/>
              <a:buSzTx/>
              <a:buFontTx/>
              <a:buNone/>
              <a:tabLst/>
              <a:defRPr/>
            </a:pPr>
            <a:endParaRPr kumimoji="0" lang="en-US" sz="2531" b="0" i="0" u="none" strike="noStrike" kern="1200" cap="none" spc="0" normalizeH="0" baseline="0" noProof="0">
              <a:ln>
                <a:noFill/>
              </a:ln>
              <a:solidFill>
                <a:srgbClr val="FFFFFF"/>
              </a:solidFill>
              <a:effectLst/>
              <a:uLnTx/>
              <a:uFillTx/>
              <a:latin typeface="Calibri"/>
              <a:ea typeface="+mn-ea"/>
              <a:cs typeface="+mn-cs"/>
            </a:endParaRPr>
          </a:p>
        </p:txBody>
      </p:sp>
      <p:sp>
        <p:nvSpPr>
          <p:cNvPr id="7" name="Title 6">
            <a:extLst>
              <a:ext uri="{FF2B5EF4-FFF2-40B4-BE49-F238E27FC236}">
                <a16:creationId xmlns:a16="http://schemas.microsoft.com/office/drawing/2014/main" id="{C1F73043-080C-DE4B-8515-2CBEFD6F75C7}"/>
              </a:ext>
            </a:extLst>
          </p:cNvPr>
          <p:cNvSpPr>
            <a:spLocks noGrp="1"/>
          </p:cNvSpPr>
          <p:nvPr>
            <p:ph type="title" hasCustomPrompt="1"/>
          </p:nvPr>
        </p:nvSpPr>
        <p:spPr>
          <a:xfrm>
            <a:off x="0" y="2848393"/>
            <a:ext cx="12858750" cy="1847589"/>
          </a:xfrm>
        </p:spPr>
        <p:txBody>
          <a:bodyPr anchor="t" anchorCtr="0"/>
          <a:lstStyle>
            <a:lvl1pPr>
              <a:lnSpc>
                <a:spcPts val="6412"/>
              </a:lnSpc>
              <a:spcBef>
                <a:spcPts val="0"/>
              </a:spcBef>
              <a:spcAft>
                <a:spcPts val="2531"/>
              </a:spcAft>
              <a:defRPr sz="3937" b="0" i="0" spc="844">
                <a:solidFill>
                  <a:srgbClr val="37323E"/>
                </a:solidFill>
                <a:latin typeface="Futura LT" panose="02000504020000020003" pitchFamily="2" charset="0"/>
                <a:cs typeface="Didot" panose="02000503000000020003" pitchFamily="2" charset="-79"/>
              </a:defRPr>
            </a:lvl1pPr>
          </a:lstStyle>
          <a:p>
            <a:r>
              <a:rPr lang="en-US" dirty="0"/>
              <a:t>EDIT MASTER TITLE STYLES</a:t>
            </a:r>
            <a:br>
              <a:rPr lang="en-US" dirty="0"/>
            </a:br>
            <a:r>
              <a:rPr lang="en-US" dirty="0"/>
              <a:t>ENTER COPY HERE</a:t>
            </a:r>
          </a:p>
        </p:txBody>
      </p:sp>
    </p:spTree>
    <p:extLst>
      <p:ext uri="{BB962C8B-B14F-4D97-AF65-F5344CB8AC3E}">
        <p14:creationId xmlns:p14="http://schemas.microsoft.com/office/powerpoint/2010/main" val="15727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ulleted copy with One 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42065" y="925782"/>
            <a:ext cx="6123468" cy="5874353"/>
          </a:xfrm>
          <a:prstGeom prst="rect">
            <a:avLst/>
          </a:prstGeom>
        </p:spPr>
        <p:txBody>
          <a:bodyPr/>
          <a:lstStyle>
            <a:lvl1pPr marL="0" indent="0">
              <a:buNone/>
              <a:defRPr sz="4500"/>
            </a:lvl1pPr>
            <a:lvl2pPr marL="642853" indent="0">
              <a:buNone/>
              <a:defRPr sz="3937"/>
            </a:lvl2pPr>
            <a:lvl3pPr marL="1285705" indent="0">
              <a:buNone/>
              <a:defRPr sz="3375"/>
            </a:lvl3pPr>
            <a:lvl4pPr marL="1928557" indent="0">
              <a:buNone/>
              <a:defRPr sz="2813"/>
            </a:lvl4pPr>
            <a:lvl5pPr marL="2571408" indent="0">
              <a:buNone/>
              <a:defRPr sz="2813"/>
            </a:lvl5pPr>
            <a:lvl6pPr marL="3214261" indent="0">
              <a:buNone/>
              <a:defRPr sz="2813"/>
            </a:lvl6pPr>
            <a:lvl7pPr marL="3857113" indent="0">
              <a:buNone/>
              <a:defRPr sz="2813"/>
            </a:lvl7pPr>
            <a:lvl8pPr marL="4499964" indent="0">
              <a:buNone/>
              <a:defRPr sz="2813"/>
            </a:lvl8pPr>
            <a:lvl9pPr marL="5142817" indent="0">
              <a:buNone/>
              <a:defRPr sz="2813"/>
            </a:lvl9pPr>
          </a:lstStyle>
          <a:p>
            <a:endParaRPr lang="en-US" dirty="0"/>
          </a:p>
        </p:txBody>
      </p:sp>
      <p:sp>
        <p:nvSpPr>
          <p:cNvPr id="4" name="Text Placeholder 3">
            <a:extLst>
              <a:ext uri="{FF2B5EF4-FFF2-40B4-BE49-F238E27FC236}">
                <a16:creationId xmlns:a16="http://schemas.microsoft.com/office/drawing/2014/main" id="{F8DF2E6A-7CD3-B34F-BC05-45F8281A0984}"/>
              </a:ext>
            </a:extLst>
          </p:cNvPr>
          <p:cNvSpPr>
            <a:spLocks noGrp="1"/>
          </p:cNvSpPr>
          <p:nvPr>
            <p:ph type="body" sz="quarter" idx="10" hasCustomPrompt="1"/>
          </p:nvPr>
        </p:nvSpPr>
        <p:spPr>
          <a:xfrm>
            <a:off x="642937" y="758626"/>
            <a:ext cx="5198611" cy="1697262"/>
          </a:xfrm>
          <a:prstGeom prst="rect">
            <a:avLst/>
          </a:prstGeom>
        </p:spPr>
        <p:txBody>
          <a:bodyPr/>
          <a:lstStyle>
            <a:lvl1pPr marL="0" indent="0">
              <a:buFontTx/>
              <a:buNone/>
              <a:defRPr b="0" i="1" spc="282" baseline="0">
                <a:latin typeface="Didot" panose="02000503000000020003" pitchFamily="2" charset="-79"/>
                <a:cs typeface="Didot" panose="02000503000000020003" pitchFamily="2" charset="-79"/>
              </a:defRPr>
            </a:lvl1pPr>
            <a:lvl2pPr marL="642853" indent="0">
              <a:buFontTx/>
              <a:buNone/>
              <a:defRPr b="0" i="1">
                <a:latin typeface="Didot" panose="02000503000000020003" pitchFamily="2" charset="-79"/>
                <a:cs typeface="Didot" panose="02000503000000020003" pitchFamily="2" charset="-79"/>
              </a:defRPr>
            </a:lvl2pPr>
            <a:lvl3pPr marL="1285705" indent="0">
              <a:buFontTx/>
              <a:buNone/>
              <a:defRPr b="0" i="1">
                <a:latin typeface="Didot" panose="02000503000000020003" pitchFamily="2" charset="-79"/>
                <a:cs typeface="Didot" panose="02000503000000020003" pitchFamily="2" charset="-79"/>
              </a:defRPr>
            </a:lvl3pPr>
            <a:lvl4pPr marL="1928557" indent="0">
              <a:buFontTx/>
              <a:buNone/>
              <a:defRPr b="0" i="1">
                <a:latin typeface="Didot" panose="02000503000000020003" pitchFamily="2" charset="-79"/>
                <a:cs typeface="Didot" panose="02000503000000020003" pitchFamily="2" charset="-79"/>
              </a:defRPr>
            </a:lvl4pPr>
            <a:lvl5pPr marL="2571408" indent="0">
              <a:buFontTx/>
              <a:buNone/>
              <a:defRPr b="0" i="1">
                <a:latin typeface="Didot" panose="02000503000000020003" pitchFamily="2" charset="-79"/>
                <a:cs typeface="Didot" panose="02000503000000020003" pitchFamily="2" charset="-79"/>
              </a:defRPr>
            </a:lvl5pPr>
          </a:lstStyle>
          <a:p>
            <a:pPr lvl="0"/>
            <a:r>
              <a:rPr lang="en-US" dirty="0"/>
              <a:t>EDIT MASTER TEXT STYLES</a:t>
            </a:r>
          </a:p>
          <a:p>
            <a:pPr lvl="1"/>
            <a:endParaRPr lang="en-US" dirty="0"/>
          </a:p>
        </p:txBody>
      </p:sp>
      <p:sp>
        <p:nvSpPr>
          <p:cNvPr id="6" name="Text Placeholder 5">
            <a:extLst>
              <a:ext uri="{FF2B5EF4-FFF2-40B4-BE49-F238E27FC236}">
                <a16:creationId xmlns:a16="http://schemas.microsoft.com/office/drawing/2014/main" id="{AE39F0B9-C118-A641-8A00-7058BFDE549F}"/>
              </a:ext>
            </a:extLst>
          </p:cNvPr>
          <p:cNvSpPr>
            <a:spLocks noGrp="1"/>
          </p:cNvSpPr>
          <p:nvPr>
            <p:ph type="body" sz="quarter" idx="11" hasCustomPrompt="1"/>
          </p:nvPr>
        </p:nvSpPr>
        <p:spPr>
          <a:xfrm>
            <a:off x="642936" y="2481602"/>
            <a:ext cx="5117783" cy="4173870"/>
          </a:xfrm>
          <a:prstGeom prst="rect">
            <a:avLst/>
          </a:prstGeom>
        </p:spPr>
        <p:txBody>
          <a:bodyPr/>
          <a:lstStyle>
            <a:lvl1pPr marL="0" indent="0">
              <a:spcBef>
                <a:spcPts val="2249"/>
              </a:spcBef>
              <a:buFontTx/>
              <a:buNone/>
              <a:defRPr sz="1969" b="0" i="0" spc="140" baseline="0">
                <a:latin typeface="Futura LT" panose="02000504020000020003" pitchFamily="2" charset="0"/>
                <a:cs typeface="Didot" panose="02000503000000020003" pitchFamily="2" charset="-79"/>
              </a:defRPr>
            </a:lvl1pPr>
            <a:lvl2pPr marL="642853" indent="0">
              <a:spcBef>
                <a:spcPts val="2249"/>
              </a:spcBef>
              <a:buFontTx/>
              <a:buNone/>
              <a:defRPr sz="1969" b="0" i="0">
                <a:latin typeface="Futura LT" panose="02000504020000020003" pitchFamily="2" charset="0"/>
                <a:cs typeface="Didot" panose="02000503000000020003" pitchFamily="2" charset="-79"/>
              </a:defRPr>
            </a:lvl2pPr>
            <a:lvl3pPr marL="1285705" indent="0">
              <a:spcBef>
                <a:spcPts val="2249"/>
              </a:spcBef>
              <a:buFontTx/>
              <a:buNone/>
              <a:defRPr sz="1969" b="0" i="0">
                <a:latin typeface="Futura LT" panose="02000504020000020003" pitchFamily="2" charset="0"/>
                <a:cs typeface="Didot" panose="02000503000000020003" pitchFamily="2" charset="-79"/>
              </a:defRPr>
            </a:lvl3pPr>
            <a:lvl4pPr marL="1928557" indent="0">
              <a:spcBef>
                <a:spcPts val="2249"/>
              </a:spcBef>
              <a:buFontTx/>
              <a:buNone/>
              <a:defRPr sz="1969" b="0" i="0">
                <a:latin typeface="Futura LT" panose="02000504020000020003" pitchFamily="2" charset="0"/>
                <a:cs typeface="Didot" panose="02000503000000020003" pitchFamily="2" charset="-79"/>
              </a:defRPr>
            </a:lvl4pPr>
            <a:lvl5pPr marL="2571408" indent="0">
              <a:spcBef>
                <a:spcPts val="2249"/>
              </a:spcBef>
              <a:buFontTx/>
              <a:buNone/>
              <a:defRPr sz="1969" b="0" i="0">
                <a:latin typeface="Futura LT" panose="02000504020000020003" pitchFamily="2" charset="0"/>
                <a:cs typeface="Didot" panose="02000503000000020003" pitchFamily="2" charset="-79"/>
              </a:defRPr>
            </a:lvl5pPr>
          </a:lstStyle>
          <a:p>
            <a:pPr lvl="0"/>
            <a:r>
              <a:rPr lang="en-US" dirty="0"/>
              <a:t>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3504884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o headline_3 images w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68B3478-C5C6-E44E-B6CA-375A69769CA1}"/>
              </a:ext>
            </a:extLst>
          </p:cNvPr>
          <p:cNvSpPr>
            <a:spLocks noGrp="1" noChangeAspect="1"/>
          </p:cNvSpPr>
          <p:nvPr>
            <p:ph type="pic" sz="quarter" idx="10"/>
          </p:nvPr>
        </p:nvSpPr>
        <p:spPr>
          <a:xfrm>
            <a:off x="304949" y="0"/>
            <a:ext cx="3844766" cy="6734440"/>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52959" y="18407"/>
            <a:ext cx="3844766" cy="6734438"/>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478954" y="0"/>
            <a:ext cx="3844766" cy="6752844"/>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304951" y="6779358"/>
            <a:ext cx="3855217" cy="410743"/>
          </a:xfrm>
          <a:prstGeom prst="rect">
            <a:avLst/>
          </a:prstGeom>
        </p:spPr>
        <p:txBody>
          <a:bodyPr/>
          <a:lstStyle>
            <a:lvl1pPr marL="0" indent="0">
              <a:buFontTx/>
              <a:buNone/>
              <a:defRPr sz="1476" b="0" i="0" spc="422">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63974" y="6779358"/>
            <a:ext cx="3855217" cy="410743"/>
          </a:xfrm>
          <a:prstGeom prst="rect">
            <a:avLst/>
          </a:prstGeom>
        </p:spPr>
        <p:txBody>
          <a:bodyPr/>
          <a:lstStyle>
            <a:lvl1pPr marL="0" indent="0">
              <a:buFontTx/>
              <a:buNone/>
              <a:defRPr sz="1476" b="0" i="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42510" y="6779357"/>
            <a:ext cx="3855219" cy="411457"/>
          </a:xfrm>
          <a:prstGeom prst="rect">
            <a:avLst/>
          </a:prstGeom>
        </p:spPr>
        <p:txBody>
          <a:bodyPr/>
          <a:lstStyle>
            <a:lvl1pPr marL="0" indent="0">
              <a:buFontTx/>
              <a:buNone/>
              <a:defRPr sz="1547" b="0" i="0">
                <a:solidFill>
                  <a:schemeClr val="bg1"/>
                </a:solidFill>
                <a:latin typeface="Futura LT" panose="02000504020000020003" pitchFamily="2" charset="0"/>
              </a:defRPr>
            </a:lvl1pPr>
          </a:lstStyle>
          <a:p>
            <a:pPr lvl="0"/>
            <a:r>
              <a:rPr lang="en-US" dirty="0"/>
              <a:t>Edit master text styles</a:t>
            </a:r>
          </a:p>
        </p:txBody>
      </p:sp>
    </p:spTree>
    <p:extLst>
      <p:ext uri="{BB962C8B-B14F-4D97-AF65-F5344CB8AC3E}">
        <p14:creationId xmlns:p14="http://schemas.microsoft.com/office/powerpoint/2010/main" val="209391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No headline_6 images w caption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6698" y="3756964"/>
            <a:ext cx="4114800" cy="3475689"/>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13588" y="3756962"/>
            <a:ext cx="4114800" cy="344667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768238" y="3756961"/>
            <a:ext cx="4114800" cy="3445956"/>
          </a:xfrm>
          <a:prstGeom prst="rect">
            <a:avLst/>
          </a:prstGeom>
        </p:spPr>
        <p:txBody>
          <a:bodyPr/>
          <a:lstStyle/>
          <a:p>
            <a:endParaRPr lang="en-US"/>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8574" y="0"/>
            <a:ext cx="4114800" cy="3445956"/>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729042" y="1"/>
            <a:ext cx="4121138" cy="3461291"/>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noChangeAspect="1"/>
          </p:cNvSpPr>
          <p:nvPr>
            <p:ph type="pic" sz="quarter" idx="12"/>
          </p:nvPr>
        </p:nvSpPr>
        <p:spPr>
          <a:xfrm>
            <a:off x="4380595" y="714"/>
            <a:ext cx="4097566" cy="3445956"/>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17015" y="6133040"/>
            <a:ext cx="4091092" cy="477445"/>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28860" y="6133039"/>
            <a:ext cx="4114800" cy="477443"/>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768239" y="6133041"/>
            <a:ext cx="4090512" cy="477445"/>
          </a:xfrm>
          <a:prstGeom prst="rect">
            <a:avLst/>
          </a:prstGeom>
        </p:spPr>
        <p:txBody>
          <a:bodyPr anchor="ctr" anchorCtr="0"/>
          <a:lstStyle>
            <a:lvl1pPr marL="0" indent="0" algn="ctr">
              <a:buFontTx/>
              <a:buNone/>
              <a:defRPr sz="1547" b="0" i="0" spc="140" baseline="0">
                <a:solidFill>
                  <a:schemeClr val="bg1"/>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8934" y="2549289"/>
            <a:ext cx="4114354" cy="540216"/>
          </a:xfrm>
          <a:prstGeom prst="rect">
            <a:avLst/>
          </a:prstGeom>
        </p:spPr>
        <p:txBody>
          <a:bodyPr/>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a:t>
            </a:r>
            <a:r>
              <a:rPr lang="en-US" dirty="0" err="1"/>
              <a:t>stylesh</a:t>
            </a:r>
            <a:endParaRPr lang="en-US" dirty="0"/>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380012" y="2549289"/>
            <a:ext cx="4098727" cy="540216"/>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p:nvPr>
        </p:nvSpPr>
        <p:spPr>
          <a:xfrm>
            <a:off x="8728771" y="2549288"/>
            <a:ext cx="4154537" cy="615241"/>
          </a:xfrm>
          <a:prstGeom prst="rect">
            <a:avLst/>
          </a:prstGeom>
        </p:spPr>
        <p:txBody>
          <a:bodyPr anchor="ctr" anchorCtr="0"/>
          <a:lstStyle>
            <a:lvl1pPr marL="0" indent="0" algn="ctr">
              <a:buFontTx/>
              <a:buNone/>
              <a:defRPr sz="1476" b="0" i="0" spc="140" baseline="0">
                <a:solidFill>
                  <a:schemeClr val="bg1"/>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348701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No headline_6 images w captions opt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9D165B-9A0B-2C46-B726-4601144C0690}"/>
              </a:ext>
            </a:extLst>
          </p:cNvPr>
          <p:cNvSpPr>
            <a:spLocks noGrp="1"/>
          </p:cNvSpPr>
          <p:nvPr>
            <p:ph type="pic" sz="quarter" idx="17"/>
          </p:nvPr>
        </p:nvSpPr>
        <p:spPr>
          <a:xfrm>
            <a:off x="291285" y="3612136"/>
            <a:ext cx="3844766" cy="3175937"/>
          </a:xfrm>
          <a:prstGeom prst="rect">
            <a:avLst/>
          </a:prstGeom>
        </p:spPr>
        <p:txBody>
          <a:bodyPr/>
          <a:lstStyle/>
          <a:p>
            <a:endParaRPr lang="en-US" dirty="0"/>
          </a:p>
        </p:txBody>
      </p:sp>
      <p:sp>
        <p:nvSpPr>
          <p:cNvPr id="5" name="Picture Placeholder 4">
            <a:extLst>
              <a:ext uri="{FF2B5EF4-FFF2-40B4-BE49-F238E27FC236}">
                <a16:creationId xmlns:a16="http://schemas.microsoft.com/office/drawing/2014/main" id="{931EC039-B2A5-8147-B39C-5CF32A9FC855}"/>
              </a:ext>
            </a:extLst>
          </p:cNvPr>
          <p:cNvSpPr>
            <a:spLocks noGrp="1"/>
          </p:cNvSpPr>
          <p:nvPr>
            <p:ph type="pic" sz="quarter" idx="18"/>
          </p:nvPr>
        </p:nvSpPr>
        <p:spPr>
          <a:xfrm>
            <a:off x="4487905" y="3612136"/>
            <a:ext cx="3844766" cy="3175937"/>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8B9EAD7F-B710-A948-9029-3B299245BB83}"/>
              </a:ext>
            </a:extLst>
          </p:cNvPr>
          <p:cNvSpPr>
            <a:spLocks noGrp="1"/>
          </p:cNvSpPr>
          <p:nvPr>
            <p:ph type="pic" sz="quarter" idx="19"/>
          </p:nvPr>
        </p:nvSpPr>
        <p:spPr>
          <a:xfrm>
            <a:off x="8678824" y="3612136"/>
            <a:ext cx="3844766" cy="3175937"/>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B3478-C5C6-E44E-B6CA-375A69769CA1}"/>
              </a:ext>
            </a:extLst>
          </p:cNvPr>
          <p:cNvSpPr>
            <a:spLocks noGrp="1"/>
          </p:cNvSpPr>
          <p:nvPr>
            <p:ph type="pic" sz="quarter" idx="10"/>
          </p:nvPr>
        </p:nvSpPr>
        <p:spPr>
          <a:xfrm>
            <a:off x="291286" y="-12450"/>
            <a:ext cx="3850467" cy="3175937"/>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D921CA82-A4A9-CE43-9115-1A32D76B9B73}"/>
              </a:ext>
            </a:extLst>
          </p:cNvPr>
          <p:cNvSpPr>
            <a:spLocks noGrp="1" noChangeAspect="1"/>
          </p:cNvSpPr>
          <p:nvPr>
            <p:ph type="pic" sz="quarter" idx="11"/>
          </p:nvPr>
        </p:nvSpPr>
        <p:spPr>
          <a:xfrm>
            <a:off x="8678824" y="2"/>
            <a:ext cx="3844766" cy="3172625"/>
          </a:xfrm>
          <a:prstGeom prst="rect">
            <a:avLst/>
          </a:prstGeom>
        </p:spPr>
        <p:txBody>
          <a:bodyPr/>
          <a:lstStyle/>
          <a:p>
            <a:endParaRPr lang="en-US" dirty="0"/>
          </a:p>
        </p:txBody>
      </p:sp>
      <p:sp>
        <p:nvSpPr>
          <p:cNvPr id="11" name="Picture Placeholder 10">
            <a:extLst>
              <a:ext uri="{FF2B5EF4-FFF2-40B4-BE49-F238E27FC236}">
                <a16:creationId xmlns:a16="http://schemas.microsoft.com/office/drawing/2014/main" id="{BF528B8E-465A-F841-81C4-CDA5C60317EC}"/>
              </a:ext>
            </a:extLst>
          </p:cNvPr>
          <p:cNvSpPr>
            <a:spLocks noGrp="1"/>
          </p:cNvSpPr>
          <p:nvPr>
            <p:ph type="pic" sz="quarter" idx="12"/>
          </p:nvPr>
        </p:nvSpPr>
        <p:spPr>
          <a:xfrm>
            <a:off x="4487905" y="-12450"/>
            <a:ext cx="3844766" cy="3175937"/>
          </a:xfrm>
          <a:prstGeom prst="rect">
            <a:avLst/>
          </a:prstGeom>
        </p:spPr>
        <p:txBody>
          <a:bodyPr/>
          <a:lstStyle/>
          <a:p>
            <a:endParaRPr lang="en-US" dirty="0"/>
          </a:p>
        </p:txBody>
      </p:sp>
      <p:sp>
        <p:nvSpPr>
          <p:cNvPr id="15" name="Text Placeholder 14">
            <a:extLst>
              <a:ext uri="{FF2B5EF4-FFF2-40B4-BE49-F238E27FC236}">
                <a16:creationId xmlns:a16="http://schemas.microsoft.com/office/drawing/2014/main" id="{C4BE5EC2-5420-6A49-97AC-D49387EF45BA}"/>
              </a:ext>
            </a:extLst>
          </p:cNvPr>
          <p:cNvSpPr>
            <a:spLocks noGrp="1"/>
          </p:cNvSpPr>
          <p:nvPr>
            <p:ph type="body" sz="quarter" idx="14" hasCustomPrompt="1"/>
          </p:nvPr>
        </p:nvSpPr>
        <p:spPr>
          <a:xfrm>
            <a:off x="291290" y="6861815"/>
            <a:ext cx="3875739"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7" name="Text Placeholder 16">
            <a:extLst>
              <a:ext uri="{FF2B5EF4-FFF2-40B4-BE49-F238E27FC236}">
                <a16:creationId xmlns:a16="http://schemas.microsoft.com/office/drawing/2014/main" id="{202A6F37-83B4-E04B-9B68-FE85810D9A83}"/>
              </a:ext>
            </a:extLst>
          </p:cNvPr>
          <p:cNvSpPr>
            <a:spLocks noGrp="1"/>
          </p:cNvSpPr>
          <p:nvPr>
            <p:ph type="body" sz="quarter" idx="15"/>
          </p:nvPr>
        </p:nvSpPr>
        <p:spPr>
          <a:xfrm>
            <a:off x="4472249" y="6829207"/>
            <a:ext cx="3860423" cy="380789"/>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19" name="Text Placeholder 18">
            <a:extLst>
              <a:ext uri="{FF2B5EF4-FFF2-40B4-BE49-F238E27FC236}">
                <a16:creationId xmlns:a16="http://schemas.microsoft.com/office/drawing/2014/main" id="{9F8D0447-03C7-354A-984A-BF9B6D0D85BF}"/>
              </a:ext>
            </a:extLst>
          </p:cNvPr>
          <p:cNvSpPr>
            <a:spLocks noGrp="1"/>
          </p:cNvSpPr>
          <p:nvPr>
            <p:ph type="body" sz="quarter" idx="16" hasCustomPrompt="1"/>
          </p:nvPr>
        </p:nvSpPr>
        <p:spPr>
          <a:xfrm>
            <a:off x="8663168" y="6861814"/>
            <a:ext cx="3860423" cy="338733"/>
          </a:xfrm>
          <a:prstGeom prst="rect">
            <a:avLst/>
          </a:prstGeom>
        </p:spPr>
        <p:txBody>
          <a:bodyPr anchor="ctr" anchorCtr="0"/>
          <a:lstStyle>
            <a:lvl1pPr marL="0" indent="0" algn="ctr">
              <a:buFontTx/>
              <a:buNone/>
              <a:defRPr sz="1547" b="0" i="0" spc="140" baseline="0">
                <a:solidFill>
                  <a:srgbClr val="37323E">
                    <a:alpha val="80000"/>
                  </a:srgbClr>
                </a:solidFill>
                <a:latin typeface="Futura LT" panose="02000504020000020003" pitchFamily="2"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A82382F7-06BC-5342-A758-3092BBB0FDE2}"/>
              </a:ext>
            </a:extLst>
          </p:cNvPr>
          <p:cNvSpPr>
            <a:spLocks noGrp="1"/>
          </p:cNvSpPr>
          <p:nvPr>
            <p:ph type="body" sz="quarter" idx="20" hasCustomPrompt="1"/>
          </p:nvPr>
        </p:nvSpPr>
        <p:spPr>
          <a:xfrm>
            <a:off x="238616" y="3241301"/>
            <a:ext cx="3884313" cy="370837"/>
          </a:xfrm>
          <a:prstGeom prst="rect">
            <a:avLst/>
          </a:prstGeom>
        </p:spPr>
        <p:txBody>
          <a:bodyPr/>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0" name="Text Placeholder 9">
            <a:extLst>
              <a:ext uri="{FF2B5EF4-FFF2-40B4-BE49-F238E27FC236}">
                <a16:creationId xmlns:a16="http://schemas.microsoft.com/office/drawing/2014/main" id="{7EE314B6-044C-4F48-8B50-73120EA791CB}"/>
              </a:ext>
            </a:extLst>
          </p:cNvPr>
          <p:cNvSpPr>
            <a:spLocks noGrp="1"/>
          </p:cNvSpPr>
          <p:nvPr>
            <p:ph type="body" sz="quarter" idx="21"/>
          </p:nvPr>
        </p:nvSpPr>
        <p:spPr>
          <a:xfrm>
            <a:off x="4487905" y="3241301"/>
            <a:ext cx="3844766" cy="370837"/>
          </a:xfrm>
          <a:prstGeom prst="rect">
            <a:avLst/>
          </a:prstGeom>
        </p:spPr>
        <p:txBody>
          <a:bodyPr anchor="ctr"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p:txBody>
      </p:sp>
      <p:sp>
        <p:nvSpPr>
          <p:cNvPr id="13" name="Text Placeholder 12">
            <a:extLst>
              <a:ext uri="{FF2B5EF4-FFF2-40B4-BE49-F238E27FC236}">
                <a16:creationId xmlns:a16="http://schemas.microsoft.com/office/drawing/2014/main" id="{8272BD38-8AD8-9347-BC45-4C700956B499}"/>
              </a:ext>
            </a:extLst>
          </p:cNvPr>
          <p:cNvSpPr>
            <a:spLocks noGrp="1"/>
          </p:cNvSpPr>
          <p:nvPr>
            <p:ph type="body" sz="quarter" idx="22" hasCustomPrompt="1"/>
          </p:nvPr>
        </p:nvSpPr>
        <p:spPr>
          <a:xfrm>
            <a:off x="8678824" y="3241301"/>
            <a:ext cx="3900682" cy="370837"/>
          </a:xfrm>
          <a:prstGeom prst="rect">
            <a:avLst/>
          </a:prstGeom>
        </p:spPr>
        <p:txBody>
          <a:bodyPr anchor="t" anchorCtr="0"/>
          <a:lstStyle>
            <a:lvl1pPr marL="0" indent="0" algn="ctr">
              <a:buFontTx/>
              <a:buNone/>
              <a:defRPr sz="1476" b="0" i="0" spc="140" baseline="0">
                <a:solidFill>
                  <a:srgbClr val="37323E">
                    <a:alpha val="80000"/>
                  </a:srgbClr>
                </a:solidFill>
                <a:latin typeface="Futura LT" panose="02000504020000020003" pitchFamily="2" charset="0"/>
              </a:defRPr>
            </a:lvl1pPr>
            <a:lvl2pPr marL="642853" indent="0">
              <a:buFontTx/>
              <a:buNone/>
              <a:defRPr sz="1476" b="0" i="0">
                <a:solidFill>
                  <a:schemeClr val="bg1"/>
                </a:solidFill>
                <a:latin typeface="Futura LT" panose="02000504020000020003" pitchFamily="2" charset="0"/>
              </a:defRPr>
            </a:lvl2pPr>
            <a:lvl3pPr marL="1285705" indent="0">
              <a:buFontTx/>
              <a:buNone/>
              <a:defRPr sz="1476" b="0" i="0">
                <a:solidFill>
                  <a:schemeClr val="bg1"/>
                </a:solidFill>
                <a:latin typeface="Futura LT" panose="02000504020000020003" pitchFamily="2" charset="0"/>
              </a:defRPr>
            </a:lvl3pPr>
            <a:lvl4pPr marL="1928557" indent="0">
              <a:buFontTx/>
              <a:buNone/>
              <a:defRPr sz="1476" b="0" i="0">
                <a:solidFill>
                  <a:schemeClr val="bg1"/>
                </a:solidFill>
                <a:latin typeface="Futura LT" panose="02000504020000020003" pitchFamily="2" charset="0"/>
              </a:defRPr>
            </a:lvl4pPr>
            <a:lvl5pPr marL="2571408" indent="0">
              <a:buFontTx/>
              <a:buNone/>
              <a:defRPr sz="1476" b="0" i="0">
                <a:solidFill>
                  <a:schemeClr val="bg1"/>
                </a:solidFill>
                <a:latin typeface="Futura LT" panose="02000504020000020003" pitchFamily="2" charset="0"/>
              </a:defRPr>
            </a:lvl5pPr>
          </a:lstStyle>
          <a:p>
            <a:pPr lvl="0"/>
            <a:r>
              <a:rPr lang="en-US" dirty="0"/>
              <a:t>Edit Master text styles</a:t>
            </a:r>
          </a:p>
          <a:p>
            <a:pPr lvl="1"/>
            <a:endParaRPr lang="en-US" dirty="0"/>
          </a:p>
        </p:txBody>
      </p:sp>
    </p:spTree>
    <p:extLst>
      <p:ext uri="{BB962C8B-B14F-4D97-AF65-F5344CB8AC3E}">
        <p14:creationId xmlns:p14="http://schemas.microsoft.com/office/powerpoint/2010/main" val="395248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Title &amp; Bulleted copy - 3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0" y="3111648"/>
            <a:ext cx="5095471" cy="3767407"/>
          </a:xfrm>
          <a:prstGeom prst="rect">
            <a:avLst/>
          </a:prstGeom>
        </p:spPr>
        <p:txBody>
          <a:bodyPr>
            <a:normAutofit/>
          </a:bodyPr>
          <a:lstStyle>
            <a:lvl1pPr marL="0"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196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5738408" y="925779"/>
            <a:ext cx="6429375" cy="1864416"/>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40" y="758625"/>
            <a:ext cx="5095471" cy="1401527"/>
          </a:xfrm>
          <a:prstGeom prst="rect">
            <a:avLst/>
          </a:prstGeom>
        </p:spPr>
        <p:txBody>
          <a:bodyPr/>
          <a:lstStyle>
            <a:lvl1pPr marL="0" indent="0">
              <a:buFontTx/>
              <a:buNone/>
              <a:defRPr i="1" spc="282" baseline="0"/>
            </a:lvl1pPr>
          </a:lstStyle>
          <a:p>
            <a:pPr lvl="0"/>
            <a:r>
              <a:rPr lang="en-US" dirty="0"/>
              <a:t>EDIT MASTER TEXT STYLES</a:t>
            </a:r>
          </a:p>
        </p:txBody>
      </p:sp>
      <p:sp>
        <p:nvSpPr>
          <p:cNvPr id="7" name="Picture Placeholder 6">
            <a:extLst>
              <a:ext uri="{FF2B5EF4-FFF2-40B4-BE49-F238E27FC236}">
                <a16:creationId xmlns:a16="http://schemas.microsoft.com/office/drawing/2014/main" id="{5D1DDC4C-8A58-AA4B-B1B0-DBD190750205}"/>
              </a:ext>
            </a:extLst>
          </p:cNvPr>
          <p:cNvSpPr>
            <a:spLocks noGrp="1"/>
          </p:cNvSpPr>
          <p:nvPr>
            <p:ph type="pic" sz="quarter" idx="14"/>
          </p:nvPr>
        </p:nvSpPr>
        <p:spPr>
          <a:xfrm>
            <a:off x="5738408" y="2970208"/>
            <a:ext cx="6429375" cy="1864416"/>
          </a:xfrm>
          <a:prstGeom prst="rect">
            <a:avLst/>
          </a:prstGeom>
        </p:spPr>
        <p:txBody>
          <a:bodyPr/>
          <a:lstStyle/>
          <a:p>
            <a:endParaRPr lang="en-US"/>
          </a:p>
        </p:txBody>
      </p:sp>
      <p:sp>
        <p:nvSpPr>
          <p:cNvPr id="11" name="Picture Placeholder 10">
            <a:extLst>
              <a:ext uri="{FF2B5EF4-FFF2-40B4-BE49-F238E27FC236}">
                <a16:creationId xmlns:a16="http://schemas.microsoft.com/office/drawing/2014/main" id="{B12AA4C4-47C6-5341-80F8-1E476F1DC41F}"/>
              </a:ext>
            </a:extLst>
          </p:cNvPr>
          <p:cNvSpPr>
            <a:spLocks noGrp="1"/>
          </p:cNvSpPr>
          <p:nvPr>
            <p:ph type="pic" sz="quarter" idx="15"/>
          </p:nvPr>
        </p:nvSpPr>
        <p:spPr>
          <a:xfrm>
            <a:off x="5738408" y="5014638"/>
            <a:ext cx="6429375" cy="1864416"/>
          </a:xfrm>
          <a:prstGeom prst="rect">
            <a:avLst/>
          </a:prstGeom>
        </p:spPr>
        <p:txBody>
          <a:bodyPr/>
          <a:lstStyle/>
          <a:p>
            <a:endParaRPr lang="en-US" dirty="0"/>
          </a:p>
        </p:txBody>
      </p:sp>
    </p:spTree>
    <p:extLst>
      <p:ext uri="{BB962C8B-B14F-4D97-AF65-F5344CB8AC3E}">
        <p14:creationId xmlns:p14="http://schemas.microsoft.com/office/powerpoint/2010/main" val="110554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amp; Bulleted copy - 4 photo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2942" y="2995927"/>
            <a:ext cx="5252151" cy="3900227"/>
          </a:xfrm>
          <a:prstGeom prst="rect">
            <a:avLst/>
          </a:prstGeom>
        </p:spPr>
        <p:txBody>
          <a:bodyPr>
            <a:normAutofit/>
          </a:bodyPr>
          <a:lstStyle>
            <a:lvl1pPr marL="0"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1969" b="0" i="0" spc="140" baseline="0">
                <a:solidFill>
                  <a:srgbClr val="37323E">
                    <a:alpha val="80000"/>
                  </a:srgbClr>
                </a:solidFill>
                <a:latin typeface="Futura LT" panose="02000504020000020003" pitchFamily="2" charset="0"/>
                <a:cs typeface="Didot" panose="02000503000000020003" pitchFamily="2" charset="-79"/>
              </a:defRPr>
            </a:lvl3pPr>
            <a:lvl4pPr marL="2330339"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4pPr>
            <a:lvl5pPr marL="2973192" indent="-401783" algn="l">
              <a:spcBef>
                <a:spcPts val="2249"/>
              </a:spcBef>
              <a:buFont typeface="Arial" panose="020B0604020202020204" pitchFamily="34" charset="0"/>
              <a:buChar char="•"/>
              <a:defRPr sz="1969" b="0" i="0" spc="140"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6171087" y="897666"/>
            <a:ext cx="2887436" cy="289306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09FC7244-3B85-9B47-8EAD-F99785B8543B}"/>
              </a:ext>
            </a:extLst>
          </p:cNvPr>
          <p:cNvSpPr>
            <a:spLocks noGrp="1"/>
          </p:cNvSpPr>
          <p:nvPr>
            <p:ph type="pic" sz="quarter" idx="12"/>
          </p:nvPr>
        </p:nvSpPr>
        <p:spPr>
          <a:xfrm>
            <a:off x="9280288" y="897764"/>
            <a:ext cx="2887436" cy="289306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7" y="758625"/>
            <a:ext cx="5426393" cy="1697262"/>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743E3287-5B55-8740-9E06-CFCFAEA48CB8}"/>
              </a:ext>
            </a:extLst>
          </p:cNvPr>
          <p:cNvSpPr>
            <a:spLocks noGrp="1"/>
          </p:cNvSpPr>
          <p:nvPr>
            <p:ph type="pic" sz="quarter" idx="14"/>
          </p:nvPr>
        </p:nvSpPr>
        <p:spPr>
          <a:xfrm>
            <a:off x="6171702" y="4009787"/>
            <a:ext cx="2893219" cy="2893060"/>
          </a:xfrm>
          <a:prstGeom prst="rect">
            <a:avLst/>
          </a:prstGeom>
        </p:spPr>
        <p:txBody>
          <a:bodyPr/>
          <a:lstStyle/>
          <a:p>
            <a:endParaRPr lang="en-US" dirty="0"/>
          </a:p>
        </p:txBody>
      </p:sp>
      <p:sp>
        <p:nvSpPr>
          <p:cNvPr id="7" name="Picture Placeholder 6">
            <a:extLst>
              <a:ext uri="{FF2B5EF4-FFF2-40B4-BE49-F238E27FC236}">
                <a16:creationId xmlns:a16="http://schemas.microsoft.com/office/drawing/2014/main" id="{7688BF77-31F5-774F-9F7F-802D73568C9B}"/>
              </a:ext>
            </a:extLst>
          </p:cNvPr>
          <p:cNvSpPr>
            <a:spLocks noGrp="1"/>
          </p:cNvSpPr>
          <p:nvPr>
            <p:ph type="pic" sz="quarter" idx="15"/>
          </p:nvPr>
        </p:nvSpPr>
        <p:spPr>
          <a:xfrm>
            <a:off x="9280287" y="4003091"/>
            <a:ext cx="2893219" cy="2893060"/>
          </a:xfrm>
          <a:prstGeom prst="rect">
            <a:avLst/>
          </a:prstGeom>
        </p:spPr>
        <p:txBody>
          <a:bodyPr/>
          <a:lstStyle/>
          <a:p>
            <a:endParaRPr lang="en-US" dirty="0"/>
          </a:p>
        </p:txBody>
      </p:sp>
    </p:spTree>
    <p:extLst>
      <p:ext uri="{BB962C8B-B14F-4D97-AF65-F5344CB8AC3E}">
        <p14:creationId xmlns:p14="http://schemas.microsoft.com/office/powerpoint/2010/main" val="49808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Title &amp; Bulleted copy - 3 photos vertical">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0968" y="3085932"/>
            <a:ext cx="5143500" cy="3729280"/>
          </a:xfrm>
          <a:prstGeom prst="rect">
            <a:avLst/>
          </a:prstGeom>
        </p:spPr>
        <p:txBody>
          <a:bodyPr>
            <a:normAutofit/>
          </a:bodyPr>
          <a:lstStyle>
            <a:lvl1pPr marL="0"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1pPr>
            <a:lvl2pPr marL="642853"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2pPr>
            <a:lvl3pPr marL="1285705"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3pPr>
            <a:lvl4pPr marL="1928557"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4pPr>
            <a:lvl5pPr marL="2571408" indent="0" algn="l">
              <a:spcBef>
                <a:spcPts val="2249"/>
              </a:spcBef>
              <a:buFontTx/>
              <a:buNone/>
              <a:defRPr sz="2249" b="0" i="0" spc="14" baseline="0">
                <a:solidFill>
                  <a:srgbClr val="37323E">
                    <a:alpha val="80000"/>
                  </a:srgbClr>
                </a:solidFill>
                <a:latin typeface="Futura LT" panose="02000504020000020003" pitchFamily="2" charset="0"/>
                <a:cs typeface="Didot" panose="02000503000000020003" pitchFamily="2" charset="-79"/>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4" name="Picture Placeholder 3">
            <a:extLst>
              <a:ext uri="{FF2B5EF4-FFF2-40B4-BE49-F238E27FC236}">
                <a16:creationId xmlns:a16="http://schemas.microsoft.com/office/drawing/2014/main" id="{5CF60AF0-41B8-0943-ABE6-71A703C09E4D}"/>
              </a:ext>
            </a:extLst>
          </p:cNvPr>
          <p:cNvSpPr>
            <a:spLocks noGrp="1"/>
          </p:cNvSpPr>
          <p:nvPr>
            <p:ph type="pic" sz="quarter" idx="11"/>
          </p:nvPr>
        </p:nvSpPr>
        <p:spPr>
          <a:xfrm>
            <a:off x="10235565" y="925782"/>
            <a:ext cx="1928813" cy="5913630"/>
          </a:xfrm>
          <a:prstGeom prst="rect">
            <a:avLst/>
          </a:prstGeom>
        </p:spPr>
        <p:txBody>
          <a:bodyPr/>
          <a:lstStyle/>
          <a:p>
            <a:endParaRPr lang="en-US" dirty="0"/>
          </a:p>
        </p:txBody>
      </p:sp>
      <p:sp>
        <p:nvSpPr>
          <p:cNvPr id="10" name="Text Placeholder 9">
            <a:extLst>
              <a:ext uri="{FF2B5EF4-FFF2-40B4-BE49-F238E27FC236}">
                <a16:creationId xmlns:a16="http://schemas.microsoft.com/office/drawing/2014/main" id="{664E0247-CE2E-F540-8985-5799F51E6FA2}"/>
              </a:ext>
            </a:extLst>
          </p:cNvPr>
          <p:cNvSpPr>
            <a:spLocks noGrp="1"/>
          </p:cNvSpPr>
          <p:nvPr>
            <p:ph type="body" sz="quarter" idx="13" hasCustomPrompt="1"/>
          </p:nvPr>
        </p:nvSpPr>
        <p:spPr>
          <a:xfrm>
            <a:off x="642938" y="758624"/>
            <a:ext cx="5194935" cy="2211584"/>
          </a:xfrm>
          <a:prstGeom prst="rect">
            <a:avLst/>
          </a:prstGeom>
        </p:spPr>
        <p:txBody>
          <a:bodyPr/>
          <a:lstStyle>
            <a:lvl1pPr marL="0" indent="0">
              <a:buFontTx/>
              <a:buNone/>
              <a:defRPr i="1" spc="282" baseline="0"/>
            </a:lvl1pPr>
          </a:lstStyle>
          <a:p>
            <a:pPr lvl="0"/>
            <a:r>
              <a:rPr lang="en-US" dirty="0"/>
              <a:t>EDIT MASTER TEXT STYLES</a:t>
            </a:r>
          </a:p>
        </p:txBody>
      </p:sp>
      <p:sp>
        <p:nvSpPr>
          <p:cNvPr id="5" name="Picture Placeholder 4">
            <a:extLst>
              <a:ext uri="{FF2B5EF4-FFF2-40B4-BE49-F238E27FC236}">
                <a16:creationId xmlns:a16="http://schemas.microsoft.com/office/drawing/2014/main" id="{22FC42AB-B6C2-E948-9D3D-838BFDA692FE}"/>
              </a:ext>
            </a:extLst>
          </p:cNvPr>
          <p:cNvSpPr>
            <a:spLocks noGrp="1"/>
          </p:cNvSpPr>
          <p:nvPr>
            <p:ph type="pic" sz="quarter" idx="14"/>
          </p:nvPr>
        </p:nvSpPr>
        <p:spPr>
          <a:xfrm>
            <a:off x="8036719" y="925782"/>
            <a:ext cx="1928813" cy="5913630"/>
          </a:xfrm>
          <a:prstGeom prst="rect">
            <a:avLst/>
          </a:prstGeom>
        </p:spPr>
        <p:txBody>
          <a:bodyPr/>
          <a:lstStyle/>
          <a:p>
            <a:endParaRPr lang="en-US" dirty="0"/>
          </a:p>
        </p:txBody>
      </p:sp>
      <p:sp>
        <p:nvSpPr>
          <p:cNvPr id="8" name="Picture Placeholder 7">
            <a:extLst>
              <a:ext uri="{FF2B5EF4-FFF2-40B4-BE49-F238E27FC236}">
                <a16:creationId xmlns:a16="http://schemas.microsoft.com/office/drawing/2014/main" id="{7A81352A-1542-CC4B-A8C9-FE53817108A8}"/>
              </a:ext>
            </a:extLst>
          </p:cNvPr>
          <p:cNvSpPr>
            <a:spLocks noGrp="1"/>
          </p:cNvSpPr>
          <p:nvPr>
            <p:ph type="pic" sz="quarter" idx="15"/>
          </p:nvPr>
        </p:nvSpPr>
        <p:spPr>
          <a:xfrm>
            <a:off x="5837872" y="925781"/>
            <a:ext cx="1928813" cy="5913362"/>
          </a:xfrm>
          <a:prstGeom prst="rect">
            <a:avLst/>
          </a:prstGeom>
        </p:spPr>
        <p:txBody>
          <a:bodyPr/>
          <a:lstStyle/>
          <a:p>
            <a:endParaRPr lang="en-US" dirty="0"/>
          </a:p>
        </p:txBody>
      </p:sp>
    </p:spTree>
    <p:extLst>
      <p:ext uri="{BB962C8B-B14F-4D97-AF65-F5344CB8AC3E}">
        <p14:creationId xmlns:p14="http://schemas.microsoft.com/office/powerpoint/2010/main" val="44767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7" Type="http://schemas.openxmlformats.org/officeDocument/2006/relationships/slideLayout" Target="../slideLayouts/slideLayout305.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theme" Target="../theme/theme10.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8" Type="http://schemas.openxmlformats.org/officeDocument/2006/relationships/slideLayout" Target="../slideLayouts/slideLayout306.xml"/><Relationship Id="rId3" Type="http://schemas.openxmlformats.org/officeDocument/2006/relationships/slideLayout" Target="../slideLayouts/slideLayout301.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48.xml"/><Relationship Id="rId18" Type="http://schemas.openxmlformats.org/officeDocument/2006/relationships/slideLayout" Target="../slideLayouts/slideLayout353.xml"/><Relationship Id="rId26" Type="http://schemas.openxmlformats.org/officeDocument/2006/relationships/slideLayout" Target="../slideLayouts/slideLayout361.xml"/><Relationship Id="rId21" Type="http://schemas.openxmlformats.org/officeDocument/2006/relationships/slideLayout" Target="../slideLayouts/slideLayout356.xml"/><Relationship Id="rId34" Type="http://schemas.openxmlformats.org/officeDocument/2006/relationships/slideLayout" Target="../slideLayouts/slideLayout369.xml"/><Relationship Id="rId7" Type="http://schemas.openxmlformats.org/officeDocument/2006/relationships/slideLayout" Target="../slideLayouts/slideLayout342.xml"/><Relationship Id="rId12" Type="http://schemas.openxmlformats.org/officeDocument/2006/relationships/slideLayout" Target="../slideLayouts/slideLayout347.xml"/><Relationship Id="rId17" Type="http://schemas.openxmlformats.org/officeDocument/2006/relationships/slideLayout" Target="../slideLayouts/slideLayout352.xml"/><Relationship Id="rId25" Type="http://schemas.openxmlformats.org/officeDocument/2006/relationships/slideLayout" Target="../slideLayouts/slideLayout360.xml"/><Relationship Id="rId33" Type="http://schemas.openxmlformats.org/officeDocument/2006/relationships/slideLayout" Target="../slideLayouts/slideLayout368.xml"/><Relationship Id="rId38" Type="http://schemas.openxmlformats.org/officeDocument/2006/relationships/theme" Target="../theme/theme11.xml"/><Relationship Id="rId2" Type="http://schemas.openxmlformats.org/officeDocument/2006/relationships/slideLayout" Target="../slideLayouts/slideLayout337.xml"/><Relationship Id="rId16" Type="http://schemas.openxmlformats.org/officeDocument/2006/relationships/slideLayout" Target="../slideLayouts/slideLayout351.xml"/><Relationship Id="rId20" Type="http://schemas.openxmlformats.org/officeDocument/2006/relationships/slideLayout" Target="../slideLayouts/slideLayout355.xml"/><Relationship Id="rId29" Type="http://schemas.openxmlformats.org/officeDocument/2006/relationships/slideLayout" Target="../slideLayouts/slideLayout364.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24" Type="http://schemas.openxmlformats.org/officeDocument/2006/relationships/slideLayout" Target="../slideLayouts/slideLayout359.xml"/><Relationship Id="rId32" Type="http://schemas.openxmlformats.org/officeDocument/2006/relationships/slideLayout" Target="../slideLayouts/slideLayout367.xml"/><Relationship Id="rId37" Type="http://schemas.openxmlformats.org/officeDocument/2006/relationships/slideLayout" Target="../slideLayouts/slideLayout372.xml"/><Relationship Id="rId5" Type="http://schemas.openxmlformats.org/officeDocument/2006/relationships/slideLayout" Target="../slideLayouts/slideLayout340.xml"/><Relationship Id="rId15" Type="http://schemas.openxmlformats.org/officeDocument/2006/relationships/slideLayout" Target="../slideLayouts/slideLayout350.xml"/><Relationship Id="rId23" Type="http://schemas.openxmlformats.org/officeDocument/2006/relationships/slideLayout" Target="../slideLayouts/slideLayout358.xml"/><Relationship Id="rId28" Type="http://schemas.openxmlformats.org/officeDocument/2006/relationships/slideLayout" Target="../slideLayouts/slideLayout363.xml"/><Relationship Id="rId36" Type="http://schemas.openxmlformats.org/officeDocument/2006/relationships/slideLayout" Target="../slideLayouts/slideLayout371.xml"/><Relationship Id="rId10" Type="http://schemas.openxmlformats.org/officeDocument/2006/relationships/slideLayout" Target="../slideLayouts/slideLayout345.xml"/><Relationship Id="rId19" Type="http://schemas.openxmlformats.org/officeDocument/2006/relationships/slideLayout" Target="../slideLayouts/slideLayout354.xml"/><Relationship Id="rId31" Type="http://schemas.openxmlformats.org/officeDocument/2006/relationships/slideLayout" Target="../slideLayouts/slideLayout366.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slideLayout" Target="../slideLayouts/slideLayout349.xml"/><Relationship Id="rId22" Type="http://schemas.openxmlformats.org/officeDocument/2006/relationships/slideLayout" Target="../slideLayouts/slideLayout357.xml"/><Relationship Id="rId27" Type="http://schemas.openxmlformats.org/officeDocument/2006/relationships/slideLayout" Target="../slideLayouts/slideLayout362.xml"/><Relationship Id="rId30" Type="http://schemas.openxmlformats.org/officeDocument/2006/relationships/slideLayout" Target="../slideLayouts/slideLayout365.xml"/><Relationship Id="rId35" Type="http://schemas.openxmlformats.org/officeDocument/2006/relationships/slideLayout" Target="../slideLayouts/slideLayout370.xml"/><Relationship Id="rId8" Type="http://schemas.openxmlformats.org/officeDocument/2006/relationships/slideLayout" Target="../slideLayouts/slideLayout343.xml"/><Relationship Id="rId3" Type="http://schemas.openxmlformats.org/officeDocument/2006/relationships/slideLayout" Target="../slideLayouts/slideLayout3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21" Type="http://schemas.openxmlformats.org/officeDocument/2006/relationships/slideLayout" Target="../slideLayouts/slideLayout23.xml"/><Relationship Id="rId34" Type="http://schemas.openxmlformats.org/officeDocument/2006/relationships/slideLayout" Target="../slideLayouts/slideLayout36.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33" Type="http://schemas.openxmlformats.org/officeDocument/2006/relationships/slideLayout" Target="../slideLayouts/slideLayout35.xml"/><Relationship Id="rId38"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slideLayout" Target="../slideLayouts/slideLayout31.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32" Type="http://schemas.openxmlformats.org/officeDocument/2006/relationships/slideLayout" Target="../slideLayouts/slideLayout34.xml"/><Relationship Id="rId37" Type="http://schemas.openxmlformats.org/officeDocument/2006/relationships/slideLayout" Target="../slideLayouts/slideLayout39.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slideLayout" Target="../slideLayouts/slideLayout30.xml"/><Relationship Id="rId36" Type="http://schemas.openxmlformats.org/officeDocument/2006/relationships/slideLayout" Target="../slideLayouts/slideLayout38.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31" Type="http://schemas.openxmlformats.org/officeDocument/2006/relationships/slideLayout" Target="../slideLayouts/slideLayout33.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 Id="rId30" Type="http://schemas.openxmlformats.org/officeDocument/2006/relationships/slideLayout" Target="../slideLayouts/slideLayout32.xml"/><Relationship Id="rId35" Type="http://schemas.openxmlformats.org/officeDocument/2006/relationships/slideLayout" Target="../slideLayouts/slideLayout37.xml"/><Relationship Id="rId8" Type="http://schemas.openxmlformats.org/officeDocument/2006/relationships/slideLayout" Target="../slideLayouts/slideLayout10.xml"/><Relationship Id="rId3"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38"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37" Type="http://schemas.openxmlformats.org/officeDocument/2006/relationships/slideLayout" Target="../slideLayouts/slideLayout7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36" Type="http://schemas.openxmlformats.org/officeDocument/2006/relationships/slideLayout" Target="../slideLayouts/slideLayout75.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slideLayout" Target="../slideLayouts/slideLayout74.xml"/><Relationship Id="rId8" Type="http://schemas.openxmlformats.org/officeDocument/2006/relationships/slideLayout" Target="../slideLayouts/slideLayout47.xml"/><Relationship Id="rId3"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21" Type="http://schemas.openxmlformats.org/officeDocument/2006/relationships/slideLayout" Target="../slideLayouts/slideLayout97.xml"/><Relationship Id="rId34" Type="http://schemas.openxmlformats.org/officeDocument/2006/relationships/slideLayout" Target="../slideLayouts/slideLayout110.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33" Type="http://schemas.openxmlformats.org/officeDocument/2006/relationships/slideLayout" Target="../slideLayouts/slideLayout109.xml"/><Relationship Id="rId38" Type="http://schemas.openxmlformats.org/officeDocument/2006/relationships/theme" Target="../theme/theme4.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slideLayout" Target="../slideLayouts/slideLayout108.xml"/><Relationship Id="rId37" Type="http://schemas.openxmlformats.org/officeDocument/2006/relationships/slideLayout" Target="../slideLayouts/slideLayout113.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36" Type="http://schemas.openxmlformats.org/officeDocument/2006/relationships/slideLayout" Target="../slideLayouts/slideLayout112.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slideLayout" Target="../slideLayouts/slideLayout107.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slideLayout" Target="../slideLayouts/slideLayout106.xml"/><Relationship Id="rId35" Type="http://schemas.openxmlformats.org/officeDocument/2006/relationships/slideLayout" Target="../slideLayouts/slideLayout111.xml"/><Relationship Id="rId8" Type="http://schemas.openxmlformats.org/officeDocument/2006/relationships/slideLayout" Target="../slideLayouts/slideLayout84.xml"/><Relationship Id="rId3"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21" Type="http://schemas.openxmlformats.org/officeDocument/2006/relationships/slideLayout" Target="../slideLayouts/slideLayout134.xml"/><Relationship Id="rId34" Type="http://schemas.openxmlformats.org/officeDocument/2006/relationships/slideLayout" Target="../slideLayouts/slideLayout147.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slideLayout" Target="../slideLayouts/slideLayout146.xml"/><Relationship Id="rId38" Type="http://schemas.openxmlformats.org/officeDocument/2006/relationships/theme" Target="../theme/theme5.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slideLayout" Target="../slideLayouts/slideLayout142.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slideLayout" Target="../slideLayouts/slideLayout145.xml"/><Relationship Id="rId37" Type="http://schemas.openxmlformats.org/officeDocument/2006/relationships/slideLayout" Target="../slideLayouts/slideLayout150.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36" Type="http://schemas.openxmlformats.org/officeDocument/2006/relationships/slideLayout" Target="../slideLayouts/slideLayout149.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slideLayout" Target="../slideLayouts/slideLayout144.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 Id="rId35" Type="http://schemas.openxmlformats.org/officeDocument/2006/relationships/slideLayout" Target="../slideLayouts/slideLayout148.xml"/><Relationship Id="rId8" Type="http://schemas.openxmlformats.org/officeDocument/2006/relationships/slideLayout" Target="../slideLayouts/slideLayout121.xml"/><Relationship Id="rId3" Type="http://schemas.openxmlformats.org/officeDocument/2006/relationships/slideLayout" Target="../slideLayouts/slideLayout116.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slideLayout" Target="../slideLayouts/slideLayout176.xml"/><Relationship Id="rId21" Type="http://schemas.openxmlformats.org/officeDocument/2006/relationships/slideLayout" Target="../slideLayouts/slideLayout171.xml"/><Relationship Id="rId34" Type="http://schemas.openxmlformats.org/officeDocument/2006/relationships/slideLayout" Target="../slideLayouts/slideLayout184.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33" Type="http://schemas.openxmlformats.org/officeDocument/2006/relationships/slideLayout" Target="../slideLayouts/slideLayout183.xml"/><Relationship Id="rId38" Type="http://schemas.openxmlformats.org/officeDocument/2006/relationships/theme" Target="../theme/theme6.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slideLayout" Target="../slideLayouts/slideLayout179.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32" Type="http://schemas.openxmlformats.org/officeDocument/2006/relationships/slideLayout" Target="../slideLayouts/slideLayout182.xml"/><Relationship Id="rId37" Type="http://schemas.openxmlformats.org/officeDocument/2006/relationships/slideLayout" Target="../slideLayouts/slideLayout187.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36" Type="http://schemas.openxmlformats.org/officeDocument/2006/relationships/slideLayout" Target="../slideLayouts/slideLayout186.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31" Type="http://schemas.openxmlformats.org/officeDocument/2006/relationships/slideLayout" Target="../slideLayouts/slideLayout181.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slideLayout" Target="../slideLayouts/slideLayout180.xml"/><Relationship Id="rId35" Type="http://schemas.openxmlformats.org/officeDocument/2006/relationships/slideLayout" Target="../slideLayouts/slideLayout185.xml"/><Relationship Id="rId8" Type="http://schemas.openxmlformats.org/officeDocument/2006/relationships/slideLayout" Target="../slideLayouts/slideLayout158.xml"/><Relationship Id="rId3" Type="http://schemas.openxmlformats.org/officeDocument/2006/relationships/slideLayout" Target="../slideLayouts/slideLayout15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34" Type="http://schemas.openxmlformats.org/officeDocument/2006/relationships/slideLayout" Target="../slideLayouts/slideLayout221.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theme" Target="../theme/theme7.xml"/><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8" Type="http://schemas.openxmlformats.org/officeDocument/2006/relationships/slideLayout" Target="../slideLayouts/slideLayout195.xml"/><Relationship Id="rId3" Type="http://schemas.openxmlformats.org/officeDocument/2006/relationships/slideLayout" Target="../slideLayouts/slideLayout190.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37.xml"/><Relationship Id="rId18" Type="http://schemas.openxmlformats.org/officeDocument/2006/relationships/slideLayout" Target="../slideLayouts/slideLayout242.xml"/><Relationship Id="rId26" Type="http://schemas.openxmlformats.org/officeDocument/2006/relationships/slideLayout" Target="../slideLayouts/slideLayout250.xml"/><Relationship Id="rId21" Type="http://schemas.openxmlformats.org/officeDocument/2006/relationships/slideLayout" Target="../slideLayouts/slideLayout245.xml"/><Relationship Id="rId34" Type="http://schemas.openxmlformats.org/officeDocument/2006/relationships/slideLayout" Target="../slideLayouts/slideLayout258.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slideLayout" Target="../slideLayouts/slideLayout241.xml"/><Relationship Id="rId25" Type="http://schemas.openxmlformats.org/officeDocument/2006/relationships/slideLayout" Target="../slideLayouts/slideLayout249.xml"/><Relationship Id="rId33" Type="http://schemas.openxmlformats.org/officeDocument/2006/relationships/slideLayout" Target="../slideLayouts/slideLayout257.xml"/><Relationship Id="rId38" Type="http://schemas.openxmlformats.org/officeDocument/2006/relationships/theme" Target="../theme/theme8.xml"/><Relationship Id="rId2" Type="http://schemas.openxmlformats.org/officeDocument/2006/relationships/slideLayout" Target="../slideLayouts/slideLayout226.xml"/><Relationship Id="rId16" Type="http://schemas.openxmlformats.org/officeDocument/2006/relationships/slideLayout" Target="../slideLayouts/slideLayout240.xml"/><Relationship Id="rId20" Type="http://schemas.openxmlformats.org/officeDocument/2006/relationships/slideLayout" Target="../slideLayouts/slideLayout244.xml"/><Relationship Id="rId29" Type="http://schemas.openxmlformats.org/officeDocument/2006/relationships/slideLayout" Target="../slideLayouts/slideLayout253.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24" Type="http://schemas.openxmlformats.org/officeDocument/2006/relationships/slideLayout" Target="../slideLayouts/slideLayout248.xml"/><Relationship Id="rId32" Type="http://schemas.openxmlformats.org/officeDocument/2006/relationships/slideLayout" Target="../slideLayouts/slideLayout256.xml"/><Relationship Id="rId37" Type="http://schemas.openxmlformats.org/officeDocument/2006/relationships/slideLayout" Target="../slideLayouts/slideLayout261.xml"/><Relationship Id="rId5" Type="http://schemas.openxmlformats.org/officeDocument/2006/relationships/slideLayout" Target="../slideLayouts/slideLayout229.xml"/><Relationship Id="rId15" Type="http://schemas.openxmlformats.org/officeDocument/2006/relationships/slideLayout" Target="../slideLayouts/slideLayout239.xml"/><Relationship Id="rId23" Type="http://schemas.openxmlformats.org/officeDocument/2006/relationships/slideLayout" Target="../slideLayouts/slideLayout247.xml"/><Relationship Id="rId28" Type="http://schemas.openxmlformats.org/officeDocument/2006/relationships/slideLayout" Target="../slideLayouts/slideLayout252.xml"/><Relationship Id="rId36" Type="http://schemas.openxmlformats.org/officeDocument/2006/relationships/slideLayout" Target="../slideLayouts/slideLayout260.xml"/><Relationship Id="rId10" Type="http://schemas.openxmlformats.org/officeDocument/2006/relationships/slideLayout" Target="../slideLayouts/slideLayout234.xml"/><Relationship Id="rId19" Type="http://schemas.openxmlformats.org/officeDocument/2006/relationships/slideLayout" Target="../slideLayouts/slideLayout243.xml"/><Relationship Id="rId31" Type="http://schemas.openxmlformats.org/officeDocument/2006/relationships/slideLayout" Target="../slideLayouts/slideLayout255.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 Id="rId22" Type="http://schemas.openxmlformats.org/officeDocument/2006/relationships/slideLayout" Target="../slideLayouts/slideLayout246.xml"/><Relationship Id="rId27" Type="http://schemas.openxmlformats.org/officeDocument/2006/relationships/slideLayout" Target="../slideLayouts/slideLayout251.xml"/><Relationship Id="rId30" Type="http://schemas.openxmlformats.org/officeDocument/2006/relationships/slideLayout" Target="../slideLayouts/slideLayout254.xml"/><Relationship Id="rId35" Type="http://schemas.openxmlformats.org/officeDocument/2006/relationships/slideLayout" Target="../slideLayouts/slideLayout259.xml"/><Relationship Id="rId8" Type="http://schemas.openxmlformats.org/officeDocument/2006/relationships/slideLayout" Target="../slideLayouts/slideLayout232.xml"/><Relationship Id="rId3" Type="http://schemas.openxmlformats.org/officeDocument/2006/relationships/slideLayout" Target="../slideLayouts/slideLayout22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26" Type="http://schemas.openxmlformats.org/officeDocument/2006/relationships/slideLayout" Target="../slideLayouts/slideLayout287.xml"/><Relationship Id="rId21" Type="http://schemas.openxmlformats.org/officeDocument/2006/relationships/slideLayout" Target="../slideLayouts/slideLayout282.xml"/><Relationship Id="rId34" Type="http://schemas.openxmlformats.org/officeDocument/2006/relationships/slideLayout" Target="../slideLayouts/slideLayout295.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5" Type="http://schemas.openxmlformats.org/officeDocument/2006/relationships/slideLayout" Target="../slideLayouts/slideLayout286.xml"/><Relationship Id="rId33" Type="http://schemas.openxmlformats.org/officeDocument/2006/relationships/slideLayout" Target="../slideLayouts/slideLayout294.xml"/><Relationship Id="rId38" Type="http://schemas.openxmlformats.org/officeDocument/2006/relationships/theme" Target="../theme/theme9.xml"/><Relationship Id="rId2" Type="http://schemas.openxmlformats.org/officeDocument/2006/relationships/slideLayout" Target="../slideLayouts/slideLayout263.xml"/><Relationship Id="rId16" Type="http://schemas.openxmlformats.org/officeDocument/2006/relationships/slideLayout" Target="../slideLayouts/slideLayout277.xml"/><Relationship Id="rId20" Type="http://schemas.openxmlformats.org/officeDocument/2006/relationships/slideLayout" Target="../slideLayouts/slideLayout281.xml"/><Relationship Id="rId29" Type="http://schemas.openxmlformats.org/officeDocument/2006/relationships/slideLayout" Target="../slideLayouts/slideLayout290.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24" Type="http://schemas.openxmlformats.org/officeDocument/2006/relationships/slideLayout" Target="../slideLayouts/slideLayout285.xml"/><Relationship Id="rId32" Type="http://schemas.openxmlformats.org/officeDocument/2006/relationships/slideLayout" Target="../slideLayouts/slideLayout293.xml"/><Relationship Id="rId37" Type="http://schemas.openxmlformats.org/officeDocument/2006/relationships/slideLayout" Target="../slideLayouts/slideLayout298.xml"/><Relationship Id="rId5" Type="http://schemas.openxmlformats.org/officeDocument/2006/relationships/slideLayout" Target="../slideLayouts/slideLayout266.xml"/><Relationship Id="rId15" Type="http://schemas.openxmlformats.org/officeDocument/2006/relationships/slideLayout" Target="../slideLayouts/slideLayout276.xml"/><Relationship Id="rId23" Type="http://schemas.openxmlformats.org/officeDocument/2006/relationships/slideLayout" Target="../slideLayouts/slideLayout284.xml"/><Relationship Id="rId28" Type="http://schemas.openxmlformats.org/officeDocument/2006/relationships/slideLayout" Target="../slideLayouts/slideLayout289.xml"/><Relationship Id="rId36" Type="http://schemas.openxmlformats.org/officeDocument/2006/relationships/slideLayout" Target="../slideLayouts/slideLayout297.xml"/><Relationship Id="rId10" Type="http://schemas.openxmlformats.org/officeDocument/2006/relationships/slideLayout" Target="../slideLayouts/slideLayout271.xml"/><Relationship Id="rId19" Type="http://schemas.openxmlformats.org/officeDocument/2006/relationships/slideLayout" Target="../slideLayouts/slideLayout280.xml"/><Relationship Id="rId31" Type="http://schemas.openxmlformats.org/officeDocument/2006/relationships/slideLayout" Target="../slideLayouts/slideLayout292.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 Id="rId22" Type="http://schemas.openxmlformats.org/officeDocument/2006/relationships/slideLayout" Target="../slideLayouts/slideLayout283.xml"/><Relationship Id="rId27" Type="http://schemas.openxmlformats.org/officeDocument/2006/relationships/slideLayout" Target="../slideLayouts/slideLayout288.xml"/><Relationship Id="rId30" Type="http://schemas.openxmlformats.org/officeDocument/2006/relationships/slideLayout" Target="../slideLayouts/slideLayout291.xml"/><Relationship Id="rId35" Type="http://schemas.openxmlformats.org/officeDocument/2006/relationships/slideLayout" Target="../slideLayouts/slideLayout296.xml"/><Relationship Id="rId8" Type="http://schemas.openxmlformats.org/officeDocument/2006/relationships/slideLayout" Target="../slideLayouts/slideLayout269.xml"/><Relationship Id="rId3" Type="http://schemas.openxmlformats.org/officeDocument/2006/relationships/slideLayout" Target="../slideLayouts/slideLayout2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pPr/>
              <a:t>2024/1/2</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pPr/>
              <a:t>‹#›</a:t>
            </a:fld>
            <a:endParaRPr lang="zh-CN" altLang="en-US"/>
          </a:p>
        </p:txBody>
      </p:sp>
    </p:spTree>
    <p:extLst>
      <p:ext uri="{BB962C8B-B14F-4D97-AF65-F5344CB8AC3E}">
        <p14:creationId xmlns:p14="http://schemas.microsoft.com/office/powerpoint/2010/main" val="3485056897"/>
      </p:ext>
    </p:extLst>
  </p:cSld>
  <p:clrMap bg1="lt1" tx1="dk1" bg2="lt2" tx2="dk2" accent1="accent1" accent2="accent2" accent3="accent3" accent4="accent4" accent5="accent5" accent6="accent6" hlink="hlink" folHlink="folHlink"/>
  <p:sldLayoutIdLst>
    <p:sldLayoutId id="2147483704" r:id="rId1"/>
    <p:sldLayoutId id="214748370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3217519501"/>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 id="2147484028" r:id="rId18"/>
    <p:sldLayoutId id="2147484029" r:id="rId19"/>
    <p:sldLayoutId id="2147484030" r:id="rId20"/>
    <p:sldLayoutId id="2147484031" r:id="rId21"/>
    <p:sldLayoutId id="2147484032" r:id="rId22"/>
    <p:sldLayoutId id="2147484033" r:id="rId23"/>
    <p:sldLayoutId id="2147484034" r:id="rId24"/>
    <p:sldLayoutId id="2147484035" r:id="rId25"/>
    <p:sldLayoutId id="2147484036" r:id="rId26"/>
    <p:sldLayoutId id="2147484037" r:id="rId27"/>
    <p:sldLayoutId id="2147484038" r:id="rId28"/>
    <p:sldLayoutId id="2147484039" r:id="rId29"/>
    <p:sldLayoutId id="2147484040" r:id="rId30"/>
    <p:sldLayoutId id="2147484041" r:id="rId31"/>
    <p:sldLayoutId id="2147484042" r:id="rId32"/>
    <p:sldLayoutId id="2147484043" r:id="rId33"/>
    <p:sldLayoutId id="2147484044" r:id="rId34"/>
    <p:sldLayoutId id="2147484045" r:id="rId35"/>
    <p:sldLayoutId id="2147484046" r:id="rId36"/>
    <p:sldLayoutId id="2147484047"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179227795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 id="2147484064" r:id="rId16"/>
    <p:sldLayoutId id="2147484065" r:id="rId17"/>
    <p:sldLayoutId id="2147484066" r:id="rId18"/>
    <p:sldLayoutId id="2147484067" r:id="rId19"/>
    <p:sldLayoutId id="2147484068" r:id="rId20"/>
    <p:sldLayoutId id="2147484069" r:id="rId21"/>
    <p:sldLayoutId id="2147484070" r:id="rId22"/>
    <p:sldLayoutId id="2147484071" r:id="rId23"/>
    <p:sldLayoutId id="2147484072" r:id="rId24"/>
    <p:sldLayoutId id="2147484073" r:id="rId25"/>
    <p:sldLayoutId id="2147484074" r:id="rId26"/>
    <p:sldLayoutId id="2147484075" r:id="rId27"/>
    <p:sldLayoutId id="2147484076" r:id="rId28"/>
    <p:sldLayoutId id="2147484077" r:id="rId29"/>
    <p:sldLayoutId id="2147484078" r:id="rId30"/>
    <p:sldLayoutId id="2147484079" r:id="rId31"/>
    <p:sldLayoutId id="2147484080" r:id="rId32"/>
    <p:sldLayoutId id="2147484081" r:id="rId33"/>
    <p:sldLayoutId id="2147484082" r:id="rId34"/>
    <p:sldLayoutId id="2147484083" r:id="rId35"/>
    <p:sldLayoutId id="2147484084" r:id="rId36"/>
    <p:sldLayoutId id="2147484085"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372274517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33450861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421199895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3435987579"/>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792859239"/>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 id="2147483891" r:id="rId33"/>
    <p:sldLayoutId id="2147483892" r:id="rId34"/>
    <p:sldLayoutId id="2147483893" r:id="rId35"/>
    <p:sldLayoutId id="2147483894" r:id="rId36"/>
    <p:sldLayoutId id="2147483895"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1987291166"/>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 id="2147483914" r:id="rId18"/>
    <p:sldLayoutId id="2147483915" r:id="rId19"/>
    <p:sldLayoutId id="2147483916" r:id="rId20"/>
    <p:sldLayoutId id="2147483917" r:id="rId21"/>
    <p:sldLayoutId id="2147483918" r:id="rId22"/>
    <p:sldLayoutId id="2147483919" r:id="rId23"/>
    <p:sldLayoutId id="2147483920" r:id="rId24"/>
    <p:sldLayoutId id="2147483921" r:id="rId25"/>
    <p:sldLayoutId id="2147483922" r:id="rId26"/>
    <p:sldLayoutId id="2147483923" r:id="rId27"/>
    <p:sldLayoutId id="2147483924" r:id="rId28"/>
    <p:sldLayoutId id="2147483925" r:id="rId29"/>
    <p:sldLayoutId id="2147483926" r:id="rId30"/>
    <p:sldLayoutId id="2147483927" r:id="rId31"/>
    <p:sldLayoutId id="2147483928" r:id="rId32"/>
    <p:sldLayoutId id="2147483929" r:id="rId33"/>
    <p:sldLayoutId id="2147483930" r:id="rId34"/>
    <p:sldLayoutId id="2147483931" r:id="rId35"/>
    <p:sldLayoutId id="2147483932" r:id="rId36"/>
    <p:sldLayoutId id="2147483933"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2337394490"/>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 id="2147483953" r:id="rId19"/>
    <p:sldLayoutId id="2147483954" r:id="rId20"/>
    <p:sldLayoutId id="2147483955" r:id="rId21"/>
    <p:sldLayoutId id="2147483956" r:id="rId22"/>
    <p:sldLayoutId id="2147483957" r:id="rId23"/>
    <p:sldLayoutId id="2147483958" r:id="rId24"/>
    <p:sldLayoutId id="2147483959" r:id="rId25"/>
    <p:sldLayoutId id="2147483960" r:id="rId26"/>
    <p:sldLayoutId id="2147483961" r:id="rId27"/>
    <p:sldLayoutId id="2147483962" r:id="rId28"/>
    <p:sldLayoutId id="2147483963" r:id="rId29"/>
    <p:sldLayoutId id="2147483964" r:id="rId30"/>
    <p:sldLayoutId id="2147483965" r:id="rId31"/>
    <p:sldLayoutId id="2147483966" r:id="rId32"/>
    <p:sldLayoutId id="2147483967" r:id="rId33"/>
    <p:sldLayoutId id="2147483968" r:id="rId34"/>
    <p:sldLayoutId id="2147483969" r:id="rId35"/>
    <p:sldLayoutId id="2147483970" r:id="rId36"/>
    <p:sldLayoutId id="2147483971"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2938" y="289642"/>
            <a:ext cx="11572875" cy="1205442"/>
          </a:xfrm>
          <a:prstGeom prst="rect">
            <a:avLst/>
          </a:prstGeom>
        </p:spPr>
        <p:txBody>
          <a:bodyPr vert="horz" lIns="91440" tIns="45720" rIns="91440" bIns="45720" rtlCol="0" anchor="ctr">
            <a:noAutofit/>
          </a:bodyPr>
          <a:lstStyle/>
          <a:p>
            <a:r>
              <a:rPr lang="en-US" dirty="0"/>
              <a:t>CLICK TO EDIT MASTER TITLE STYLE</a:t>
            </a:r>
          </a:p>
        </p:txBody>
      </p:sp>
      <p:sp>
        <p:nvSpPr>
          <p:cNvPr id="4" name="Date Placeholder 3"/>
          <p:cNvSpPr>
            <a:spLocks noGrp="1"/>
          </p:cNvSpPr>
          <p:nvPr>
            <p:ph type="dt" sz="half" idx="2"/>
          </p:nvPr>
        </p:nvSpPr>
        <p:spPr>
          <a:xfrm>
            <a:off x="642938" y="6703598"/>
            <a:ext cx="3000375" cy="385072"/>
          </a:xfrm>
          <a:prstGeom prst="rect">
            <a:avLst/>
          </a:prstGeom>
        </p:spPr>
        <p:txBody>
          <a:bodyPr vert="horz" lIns="91440" tIns="45720" rIns="91440" bIns="45720" rtlCol="0" anchor="ctr"/>
          <a:lstStyle>
            <a:lvl1pPr algn="l">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92EC396F-0B32-7D45-A1BB-DA50A6B9AAE5}" type="datetimeFigureOut">
              <a:rPr lang="en-US" smtClean="0">
                <a:solidFill>
                  <a:srgbClr val="37323E">
                    <a:tint val="75000"/>
                  </a:srgbClr>
                </a:solidFill>
                <a:ea typeface="+mn-ea"/>
              </a:rPr>
              <a:pPr defTabSz="642868" fontAlgn="auto">
                <a:spcBef>
                  <a:spcPts val="0"/>
                </a:spcBef>
                <a:spcAft>
                  <a:spcPts val="0"/>
                </a:spcAft>
                <a:defRPr/>
              </a:pPr>
              <a:t>1/2/2024</a:t>
            </a:fld>
            <a:endParaRPr lang="en-US" dirty="0">
              <a:solidFill>
                <a:srgbClr val="37323E">
                  <a:tint val="75000"/>
                </a:srgbClr>
              </a:solidFill>
              <a:ea typeface="+mn-ea"/>
            </a:endParaRPr>
          </a:p>
        </p:txBody>
      </p:sp>
      <p:sp>
        <p:nvSpPr>
          <p:cNvPr id="5" name="Footer Placeholder 4"/>
          <p:cNvSpPr>
            <a:spLocks noGrp="1"/>
          </p:cNvSpPr>
          <p:nvPr>
            <p:ph type="ftr" sz="quarter" idx="3"/>
          </p:nvPr>
        </p:nvSpPr>
        <p:spPr>
          <a:xfrm>
            <a:off x="4393406" y="6703598"/>
            <a:ext cx="4071938" cy="385072"/>
          </a:xfrm>
          <a:prstGeom prst="rect">
            <a:avLst/>
          </a:prstGeom>
        </p:spPr>
        <p:txBody>
          <a:bodyPr vert="horz" lIns="91440" tIns="45720" rIns="91440" bIns="45720" rtlCol="0" anchor="ctr"/>
          <a:lstStyle>
            <a:lvl1pPr algn="ct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endParaRPr lang="en-US" dirty="0">
              <a:solidFill>
                <a:srgbClr val="37323E">
                  <a:tint val="75000"/>
                </a:srgbClr>
              </a:solidFill>
              <a:ea typeface="+mn-ea"/>
            </a:endParaRPr>
          </a:p>
        </p:txBody>
      </p:sp>
      <p:sp>
        <p:nvSpPr>
          <p:cNvPr id="6" name="Slide Number Placeholder 5"/>
          <p:cNvSpPr>
            <a:spLocks noGrp="1"/>
          </p:cNvSpPr>
          <p:nvPr>
            <p:ph type="sldNum" sz="quarter" idx="4"/>
          </p:nvPr>
        </p:nvSpPr>
        <p:spPr>
          <a:xfrm>
            <a:off x="9215438" y="6703598"/>
            <a:ext cx="3000375" cy="385072"/>
          </a:xfrm>
          <a:prstGeom prst="rect">
            <a:avLst/>
          </a:prstGeom>
        </p:spPr>
        <p:txBody>
          <a:bodyPr vert="horz" lIns="91440" tIns="45720" rIns="91440" bIns="45720" rtlCol="0" anchor="ctr"/>
          <a:lstStyle>
            <a:lvl1pPr algn="r">
              <a:defRPr sz="1687" b="0" i="0">
                <a:solidFill>
                  <a:schemeClr val="tx1">
                    <a:tint val="75000"/>
                  </a:schemeClr>
                </a:solidFill>
                <a:latin typeface="Futura LT" panose="02000504020000020003" pitchFamily="2" charset="0"/>
              </a:defRPr>
            </a:lvl1pPr>
          </a:lstStyle>
          <a:p>
            <a:pPr defTabSz="642868" fontAlgn="auto">
              <a:spcBef>
                <a:spcPts val="0"/>
              </a:spcBef>
              <a:spcAft>
                <a:spcPts val="0"/>
              </a:spcAft>
              <a:defRPr/>
            </a:pPr>
            <a:fld id="{FC35B8E5-BC67-9143-912A-EA799C558368}" type="slidenum">
              <a:rPr lang="en-US" smtClean="0">
                <a:solidFill>
                  <a:srgbClr val="37323E">
                    <a:tint val="75000"/>
                  </a:srgbClr>
                </a:solidFill>
                <a:ea typeface="+mn-ea"/>
              </a:rPr>
              <a:pPr defTabSz="642868" fontAlgn="auto">
                <a:spcBef>
                  <a:spcPts val="0"/>
                </a:spcBef>
                <a:spcAft>
                  <a:spcPts val="0"/>
                </a:spcAft>
                <a:defRPr/>
              </a:pPr>
              <a:t>‹#›</a:t>
            </a:fld>
            <a:endParaRPr lang="en-US" dirty="0">
              <a:solidFill>
                <a:srgbClr val="37323E">
                  <a:tint val="75000"/>
                </a:srgbClr>
              </a:solidFill>
              <a:ea typeface="+mn-ea"/>
            </a:endParaRPr>
          </a:p>
        </p:txBody>
      </p:sp>
    </p:spTree>
    <p:extLst>
      <p:ext uri="{BB962C8B-B14F-4D97-AF65-F5344CB8AC3E}">
        <p14:creationId xmlns:p14="http://schemas.microsoft.com/office/powerpoint/2010/main" val="346159341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 id="2147483996" r:id="rId24"/>
    <p:sldLayoutId id="2147483997" r:id="rId25"/>
    <p:sldLayoutId id="2147483998" r:id="rId26"/>
    <p:sldLayoutId id="2147483999" r:id="rId27"/>
    <p:sldLayoutId id="2147484000" r:id="rId28"/>
    <p:sldLayoutId id="2147484001" r:id="rId29"/>
    <p:sldLayoutId id="2147484002" r:id="rId30"/>
    <p:sldLayoutId id="2147484003" r:id="rId31"/>
    <p:sldLayoutId id="2147484004" r:id="rId32"/>
    <p:sldLayoutId id="2147484005" r:id="rId33"/>
    <p:sldLayoutId id="2147484006" r:id="rId34"/>
    <p:sldLayoutId id="2147484007" r:id="rId35"/>
    <p:sldLayoutId id="2147484008" r:id="rId36"/>
    <p:sldLayoutId id="2147484009"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42853" rtl="0" eaLnBrk="1" latinLnBrk="0" hangingPunct="1">
        <a:spcBef>
          <a:spcPct val="0"/>
        </a:spcBef>
        <a:buNone/>
        <a:defRPr sz="4500" b="0" i="0" kern="1200" spc="282" baseline="0">
          <a:solidFill>
            <a:schemeClr val="tx1"/>
          </a:solidFill>
          <a:latin typeface="Futura LT" panose="02000504020000020003" pitchFamily="2" charset="0"/>
          <a:ea typeface="+mj-ea"/>
          <a:cs typeface="Didot"/>
        </a:defRPr>
      </a:lvl1pPr>
    </p:titleStyle>
    <p:bodyStyle>
      <a:lvl1pPr marL="482140" indent="-482140" algn="l" defTabSz="642853" rtl="0" eaLnBrk="1" latinLnBrk="0" hangingPunct="1">
        <a:spcBef>
          <a:spcPct val="20000"/>
        </a:spcBef>
        <a:buFont typeface="Arial"/>
        <a:buChar char="•"/>
        <a:defRPr sz="4500" kern="1200">
          <a:solidFill>
            <a:schemeClr val="tx1"/>
          </a:solidFill>
          <a:latin typeface="Didot"/>
          <a:ea typeface="+mn-ea"/>
          <a:cs typeface="Didot"/>
        </a:defRPr>
      </a:lvl1pPr>
      <a:lvl2pPr marL="1044634" indent="-401783" algn="l" defTabSz="642853" rtl="0" eaLnBrk="1" latinLnBrk="0" hangingPunct="1">
        <a:spcBef>
          <a:spcPct val="20000"/>
        </a:spcBef>
        <a:buFont typeface="Arial"/>
        <a:buChar char="–"/>
        <a:defRPr sz="3937" kern="1200">
          <a:solidFill>
            <a:schemeClr val="tx1"/>
          </a:solidFill>
          <a:latin typeface="Didot"/>
          <a:ea typeface="+mn-ea"/>
          <a:cs typeface="Didot"/>
        </a:defRPr>
      </a:lvl2pPr>
      <a:lvl3pPr marL="1607131" indent="-321425" algn="l" defTabSz="642853" rtl="0" eaLnBrk="1" latinLnBrk="0" hangingPunct="1">
        <a:spcBef>
          <a:spcPct val="20000"/>
        </a:spcBef>
        <a:buFont typeface="Arial"/>
        <a:buChar char="•"/>
        <a:defRPr sz="3375" kern="1200">
          <a:solidFill>
            <a:schemeClr val="tx1"/>
          </a:solidFill>
          <a:latin typeface="Didot"/>
          <a:ea typeface="+mn-ea"/>
          <a:cs typeface="Didot"/>
        </a:defRPr>
      </a:lvl3pPr>
      <a:lvl4pPr marL="2249982" indent="-321425" algn="l" defTabSz="642853" rtl="0" eaLnBrk="1" latinLnBrk="0" hangingPunct="1">
        <a:spcBef>
          <a:spcPct val="20000"/>
        </a:spcBef>
        <a:buFont typeface="Arial"/>
        <a:buChar char="–"/>
        <a:defRPr sz="2813" kern="1200">
          <a:solidFill>
            <a:schemeClr val="tx1"/>
          </a:solidFill>
          <a:latin typeface="Didot"/>
          <a:ea typeface="+mn-ea"/>
          <a:cs typeface="Didot"/>
        </a:defRPr>
      </a:lvl4pPr>
      <a:lvl5pPr marL="2892833" indent="-321425" algn="l" defTabSz="642853" rtl="0" eaLnBrk="1" latinLnBrk="0" hangingPunct="1">
        <a:spcBef>
          <a:spcPct val="20000"/>
        </a:spcBef>
        <a:buFont typeface="Arial"/>
        <a:buChar char="»"/>
        <a:defRPr sz="2813" kern="1200">
          <a:solidFill>
            <a:schemeClr val="tx1"/>
          </a:solidFill>
          <a:latin typeface="Didot"/>
          <a:ea typeface="+mn-ea"/>
          <a:cs typeface="Didot"/>
        </a:defRPr>
      </a:lvl5pPr>
      <a:lvl6pPr marL="3535686" indent="-321425" algn="l" defTabSz="642853" rtl="0" eaLnBrk="1" latinLnBrk="0" hangingPunct="1">
        <a:spcBef>
          <a:spcPct val="20000"/>
        </a:spcBef>
        <a:buFont typeface="Arial"/>
        <a:buChar char="•"/>
        <a:defRPr sz="2813" kern="1200">
          <a:solidFill>
            <a:schemeClr val="tx1"/>
          </a:solidFill>
          <a:latin typeface="+mn-lt"/>
          <a:ea typeface="+mn-ea"/>
          <a:cs typeface="+mn-cs"/>
        </a:defRPr>
      </a:lvl6pPr>
      <a:lvl7pPr marL="4178538" indent="-321425" algn="l" defTabSz="642853" rtl="0" eaLnBrk="1" latinLnBrk="0" hangingPunct="1">
        <a:spcBef>
          <a:spcPct val="20000"/>
        </a:spcBef>
        <a:buFont typeface="Arial"/>
        <a:buChar char="•"/>
        <a:defRPr sz="2813" kern="1200">
          <a:solidFill>
            <a:schemeClr val="tx1"/>
          </a:solidFill>
          <a:latin typeface="+mn-lt"/>
          <a:ea typeface="+mn-ea"/>
          <a:cs typeface="+mn-cs"/>
        </a:defRPr>
      </a:lvl7pPr>
      <a:lvl8pPr marL="4821391" indent="-321425" algn="l" defTabSz="642853" rtl="0" eaLnBrk="1" latinLnBrk="0" hangingPunct="1">
        <a:spcBef>
          <a:spcPct val="20000"/>
        </a:spcBef>
        <a:buFont typeface="Arial"/>
        <a:buChar char="•"/>
        <a:defRPr sz="2813" kern="1200">
          <a:solidFill>
            <a:schemeClr val="tx1"/>
          </a:solidFill>
          <a:latin typeface="+mn-lt"/>
          <a:ea typeface="+mn-ea"/>
          <a:cs typeface="+mn-cs"/>
        </a:defRPr>
      </a:lvl8pPr>
      <a:lvl9pPr marL="5464242" indent="-321425" algn="l" defTabSz="642853" rtl="0" eaLnBrk="1" latinLnBrk="0" hangingPunct="1">
        <a:spcBef>
          <a:spcPct val="20000"/>
        </a:spcBef>
        <a:buFont typeface="Arial"/>
        <a:buChar char="•"/>
        <a:defRPr sz="2813" kern="1200">
          <a:solidFill>
            <a:schemeClr val="tx1"/>
          </a:solidFill>
          <a:latin typeface="+mn-lt"/>
          <a:ea typeface="+mn-ea"/>
          <a:cs typeface="+mn-cs"/>
        </a:defRPr>
      </a:lvl9pPr>
    </p:bodyStyle>
    <p:otherStyle>
      <a:defPPr>
        <a:defRPr lang="en-US"/>
      </a:defPPr>
      <a:lvl1pPr marL="0" algn="l" defTabSz="642853" rtl="0" eaLnBrk="1" latinLnBrk="0" hangingPunct="1">
        <a:defRPr sz="2531" kern="1200">
          <a:solidFill>
            <a:schemeClr val="tx1"/>
          </a:solidFill>
          <a:latin typeface="+mn-lt"/>
          <a:ea typeface="+mn-ea"/>
          <a:cs typeface="+mn-cs"/>
        </a:defRPr>
      </a:lvl1pPr>
      <a:lvl2pPr marL="642853" algn="l" defTabSz="642853" rtl="0" eaLnBrk="1" latinLnBrk="0" hangingPunct="1">
        <a:defRPr sz="2531" kern="1200">
          <a:solidFill>
            <a:schemeClr val="tx1"/>
          </a:solidFill>
          <a:latin typeface="+mn-lt"/>
          <a:ea typeface="+mn-ea"/>
          <a:cs typeface="+mn-cs"/>
        </a:defRPr>
      </a:lvl2pPr>
      <a:lvl3pPr marL="1285705" algn="l" defTabSz="642853" rtl="0" eaLnBrk="1" latinLnBrk="0" hangingPunct="1">
        <a:defRPr sz="2531" kern="1200">
          <a:solidFill>
            <a:schemeClr val="tx1"/>
          </a:solidFill>
          <a:latin typeface="+mn-lt"/>
          <a:ea typeface="+mn-ea"/>
          <a:cs typeface="+mn-cs"/>
        </a:defRPr>
      </a:lvl3pPr>
      <a:lvl4pPr marL="1928557" algn="l" defTabSz="642853" rtl="0" eaLnBrk="1" latinLnBrk="0" hangingPunct="1">
        <a:defRPr sz="2531" kern="1200">
          <a:solidFill>
            <a:schemeClr val="tx1"/>
          </a:solidFill>
          <a:latin typeface="+mn-lt"/>
          <a:ea typeface="+mn-ea"/>
          <a:cs typeface="+mn-cs"/>
        </a:defRPr>
      </a:lvl4pPr>
      <a:lvl5pPr marL="2571408" algn="l" defTabSz="642853" rtl="0" eaLnBrk="1" latinLnBrk="0" hangingPunct="1">
        <a:defRPr sz="2531" kern="1200">
          <a:solidFill>
            <a:schemeClr val="tx1"/>
          </a:solidFill>
          <a:latin typeface="+mn-lt"/>
          <a:ea typeface="+mn-ea"/>
          <a:cs typeface="+mn-cs"/>
        </a:defRPr>
      </a:lvl5pPr>
      <a:lvl6pPr marL="3214261" algn="l" defTabSz="642853" rtl="0" eaLnBrk="1" latinLnBrk="0" hangingPunct="1">
        <a:defRPr sz="2531" kern="1200">
          <a:solidFill>
            <a:schemeClr val="tx1"/>
          </a:solidFill>
          <a:latin typeface="+mn-lt"/>
          <a:ea typeface="+mn-ea"/>
          <a:cs typeface="+mn-cs"/>
        </a:defRPr>
      </a:lvl6pPr>
      <a:lvl7pPr marL="3857113" algn="l" defTabSz="642853" rtl="0" eaLnBrk="1" latinLnBrk="0" hangingPunct="1">
        <a:defRPr sz="2531" kern="1200">
          <a:solidFill>
            <a:schemeClr val="tx1"/>
          </a:solidFill>
          <a:latin typeface="+mn-lt"/>
          <a:ea typeface="+mn-ea"/>
          <a:cs typeface="+mn-cs"/>
        </a:defRPr>
      </a:lvl7pPr>
      <a:lvl8pPr marL="4499964" algn="l" defTabSz="642853" rtl="0" eaLnBrk="1" latinLnBrk="0" hangingPunct="1">
        <a:defRPr sz="2531" kern="1200">
          <a:solidFill>
            <a:schemeClr val="tx1"/>
          </a:solidFill>
          <a:latin typeface="+mn-lt"/>
          <a:ea typeface="+mn-ea"/>
          <a:cs typeface="+mn-cs"/>
        </a:defRPr>
      </a:lvl8pPr>
      <a:lvl9pPr marL="5142817" algn="l" defTabSz="642853" rtl="0" eaLnBrk="1" latinLnBrk="0" hangingPunct="1">
        <a:defRPr sz="2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hyperlink" Target="tel:+902268110727" TargetMode="External"/><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google.com/search?q=%C4%B0brahim+M%C3%BCteferrika+Ka%C4%9F%C4%B1t+M%C3%BCzesi;&amp;sca_esv=594199241&amp;sxsrf=AM9HkKlB01oAUUriKkH4jz6oNrslNt08gA:1703759341694&amp;ei=7U2NZY_4KcWsxc8P5sKwuAU&amp;ved=0ahUKEwjPouCS9rGDAxVFVvEDHWYhDFcQ4dUDCBA&amp;uact=5&amp;oq=%C4%B0brahim+M%C3%BCteferrika+Ka%C4%9F%C4%B1t+M%C3%BCzesi;&amp;gs_lp=Egxnd3Mtd2l6LXNlcnAiJsSwYnJhaGltIE3DvHRlZmVycmlrYSBLYcSfxLF0IE3DvHplc2k7MgUQABiABDIFEAAYgARIrCRQsgNYlxlwAngBkAEAmAGFAaAB_gGqAQMwLjK4AQPIAQD4AQH4AQKoAhTCAgoQABhHGNYEGLADwgIKECMYgAQYigUYJ8ICBBAjGCfCAhAQLhiABBiKBRjHARivARgnwgIQEC4YQxivARjHARiABBiKBcICChAAGIAEGIoFGEPCAgsQABiABBixAxiDAcICCxAuGIAEGMcBGNEDwgIHECMY6gIYJ8ICFhAAGAMYjwEY5QIY6gIYtAIYjAPYAQHCAhYQLhgDGI8BGOUCGOoCGLQCGIwD2AEB4gMEGAAgQYgGAZAGCLoGBggBEAEYCw&amp;sclient=gws-wiz-serp" TargetMode="External"/><Relationship Id="rId1" Type="http://schemas.openxmlformats.org/officeDocument/2006/relationships/slideLayout" Target="../slideLayouts/slideLayout120.xml"/><Relationship Id="rId4" Type="http://schemas.openxmlformats.org/officeDocument/2006/relationships/hyperlink" Target="https://tr.wikipedia.org/wiki/Osmanl%C4%B1_%C4%B0mparatorlu%C4%9Fu"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com/search?q=Yalova+Y%C3%BCr%C3%BCyen+K%C3%B6%C5%9Fk&amp;oq=Yalova+Y%C3%BCr%C3%BCyen+K%C3%B6%C5%9Fk&amp;gs_lcrp=EgZjaHJvbWUyDAgAEEUYORjjAhiABDINCAEQLhivARjHARiABDIHCAIQABiABDIHCAMQABiABDIHCAQQABiABDIHCAUQABiABDINCAYQLhivARjHARiABDIHCAcQABiABDIHCAgQABiABKgCALACAA&amp;sourceid=chrome&amp;ie=UTF-8" TargetMode="External"/><Relationship Id="rId1" Type="http://schemas.openxmlformats.org/officeDocument/2006/relationships/slideLayout" Target="../slideLayouts/slideLayout194.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31.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68.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05.xml"/></Relationships>
</file>

<file path=ppt/slides/_rels/slide34.xml.rels><?xml version="1.0" encoding="UTF-8" standalone="yes"?>
<Relationships xmlns="http://schemas.openxmlformats.org/package/2006/relationships"><Relationship Id="rId3" Type="http://schemas.openxmlformats.org/officeDocument/2006/relationships/hyperlink" Target="https://tr.wikipedia.org/wiki/%C3%9Cvezp%C4%B1nar" TargetMode="External"/><Relationship Id="rId2" Type="http://schemas.openxmlformats.org/officeDocument/2006/relationships/hyperlink" Target="https://limakthermal.com/blog/yalova/" TargetMode="External"/><Relationship Id="rId1" Type="http://schemas.openxmlformats.org/officeDocument/2006/relationships/slideLayout" Target="../slideLayouts/slideLayout342.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264011" y="-14655"/>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451491"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605554" y="0"/>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Resim 1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767" y="231948"/>
            <a:ext cx="6847656" cy="7000701"/>
          </a:xfrm>
          <a:prstGeom prst="rect">
            <a:avLst/>
          </a:prstGeom>
          <a:noFill/>
          <a:ln>
            <a:noFill/>
          </a:ln>
        </p:spPr>
      </p:pic>
      <p:sp>
        <p:nvSpPr>
          <p:cNvPr id="2" name="Dikdörtgen 1"/>
          <p:cNvSpPr/>
          <p:nvPr/>
        </p:nvSpPr>
        <p:spPr>
          <a:xfrm>
            <a:off x="7401013" y="1960141"/>
            <a:ext cx="4607352" cy="769441"/>
          </a:xfrm>
          <a:prstGeom prst="rect">
            <a:avLst/>
          </a:prstGeom>
        </p:spPr>
        <p:txBody>
          <a:bodyPr wrap="none">
            <a:spAutoFit/>
          </a:bodyPr>
          <a:lstStyle/>
          <a:p>
            <a:pPr lvl="0" algn="ctr" defTabSz="457200"/>
            <a:r>
              <a:rPr lang="tr-TR" altLang="zh-CN" sz="4400" b="1" kern="0" dirty="0" smtClean="0">
                <a:solidFill>
                  <a:srgbClr val="0F6FC6">
                    <a:lumMod val="75000"/>
                  </a:srgbClr>
                </a:solidFill>
                <a:latin typeface="Agency FB" panose="020B0503020202020204" pitchFamily="34" charset="0"/>
                <a:ea typeface="微软雅黑" pitchFamily="34" charset="-122"/>
                <a:cs typeface="宋体" pitchFamily="2" charset="-122"/>
              </a:rPr>
              <a:t>SARAY  </a:t>
            </a:r>
            <a:r>
              <a:rPr lang="tr-TR" altLang="zh-CN" sz="4400" b="1" kern="0" dirty="0">
                <a:solidFill>
                  <a:srgbClr val="0F6FC6">
                    <a:lumMod val="75000"/>
                  </a:srgbClr>
                </a:solidFill>
                <a:latin typeface="Agency FB" panose="020B0503020202020204" pitchFamily="34" charset="0"/>
                <a:ea typeface="微软雅黑" pitchFamily="34" charset="-122"/>
                <a:cs typeface="宋体" pitchFamily="2" charset="-122"/>
              </a:rPr>
              <a:t>HOTEL YALOVA </a:t>
            </a:r>
            <a:endParaRPr lang="zh-CN" altLang="en-US" sz="4400" b="1" kern="0" dirty="0">
              <a:solidFill>
                <a:srgbClr val="0F6FC6">
                  <a:lumMod val="75000"/>
                </a:srgbClr>
              </a:solidFill>
              <a:latin typeface="Agency FB" panose="020B0503020202020204" pitchFamily="34" charset="0"/>
              <a:ea typeface="微软雅黑" pitchFamily="34" charset="-122"/>
              <a:cs typeface="宋体" pitchFamily="2" charset="-122"/>
            </a:endParaRPr>
          </a:p>
        </p:txBody>
      </p:sp>
      <p:sp>
        <p:nvSpPr>
          <p:cNvPr id="3" name="Dikdörtgen 2"/>
          <p:cNvSpPr/>
          <p:nvPr/>
        </p:nvSpPr>
        <p:spPr>
          <a:xfrm>
            <a:off x="7077447" y="2962857"/>
            <a:ext cx="5509843" cy="769441"/>
          </a:xfrm>
          <a:prstGeom prst="rect">
            <a:avLst/>
          </a:prstGeom>
        </p:spPr>
        <p:txBody>
          <a:bodyPr wrap="none">
            <a:spAutoFit/>
          </a:bodyPr>
          <a:lstStyle/>
          <a:p>
            <a:pPr lvl="0" algn="ctr" defTabSz="457200"/>
            <a:r>
              <a:rPr lang="tr-TR" sz="4400" b="1" kern="0" dirty="0">
                <a:solidFill>
                  <a:srgbClr val="0F6FC6">
                    <a:lumMod val="75000"/>
                  </a:srgbClr>
                </a:solidFill>
                <a:latin typeface="Agency FB" panose="020B0503020202020204" pitchFamily="34" charset="0"/>
                <a:ea typeface="微软雅黑" pitchFamily="34" charset="-122"/>
                <a:cs typeface="宋体" pitchFamily="2" charset="-122"/>
              </a:rPr>
              <a:t>SÜRDÜRLEBİLİRLİK RAPORU</a:t>
            </a:r>
            <a:endParaRPr lang="en-US" altLang="zh-CN" sz="4400" b="1" kern="0" dirty="0">
              <a:solidFill>
                <a:srgbClr val="0F6FC6">
                  <a:lumMod val="75000"/>
                </a:srgbClr>
              </a:solidFill>
              <a:latin typeface="Agency FB" panose="020B0503020202020204" pitchFamily="34" charset="0"/>
              <a:ea typeface="微软雅黑" pitchFamily="34" charset="-122"/>
              <a:cs typeface="宋体" pitchFamily="2" charset="-122"/>
            </a:endParaRPr>
          </a:p>
        </p:txBody>
      </p:sp>
      <p:sp>
        <p:nvSpPr>
          <p:cNvPr id="4" name="Dikdörtgen 3"/>
          <p:cNvSpPr/>
          <p:nvPr/>
        </p:nvSpPr>
        <p:spPr>
          <a:xfrm>
            <a:off x="9230280" y="3965573"/>
            <a:ext cx="1204176" cy="769441"/>
          </a:xfrm>
          <a:prstGeom prst="rect">
            <a:avLst/>
          </a:prstGeom>
        </p:spPr>
        <p:txBody>
          <a:bodyPr wrap="none">
            <a:spAutoFit/>
          </a:bodyPr>
          <a:lstStyle/>
          <a:p>
            <a:pPr lvl="0" defTabSz="457200"/>
            <a:r>
              <a:rPr lang="tr-TR" altLang="zh-CN" sz="4400" b="1" kern="0" dirty="0">
                <a:solidFill>
                  <a:srgbClr val="0F6FC6">
                    <a:lumMod val="75000"/>
                  </a:srgbClr>
                </a:solidFill>
                <a:latin typeface="Agency FB" panose="020B0503020202020204" pitchFamily="34" charset="0"/>
                <a:ea typeface="微软雅黑" pitchFamily="34" charset="-122"/>
                <a:cs typeface="宋体" pitchFamily="2" charset="-122"/>
              </a:rPr>
              <a:t>2023</a:t>
            </a:r>
            <a:endParaRPr lang="en-US" altLang="zh-CN" sz="4400" b="1" kern="0" dirty="0">
              <a:solidFill>
                <a:srgbClr val="0F6FC6">
                  <a:lumMod val="75000"/>
                </a:srgbClr>
              </a:solidFill>
              <a:latin typeface="Agency FB" panose="020B0503020202020204" pitchFamily="34" charset="0"/>
              <a:ea typeface="微软雅黑" pitchFamily="34" charset="-122"/>
              <a:cs typeface="宋体" pitchFamily="2" charset="-122"/>
            </a:endParaRPr>
          </a:p>
        </p:txBody>
      </p:sp>
    </p:spTree>
    <p:extLst>
      <p:ext uri="{BB962C8B-B14F-4D97-AF65-F5344CB8AC3E}">
        <p14:creationId xmlns:p14="http://schemas.microsoft.com/office/powerpoint/2010/main" val="2643136536"/>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642339" y="260935"/>
            <a:ext cx="3403175" cy="553998"/>
          </a:xfrm>
          <a:prstGeom prst="rect">
            <a:avLst/>
          </a:prstGeom>
          <a:noFill/>
        </p:spPr>
        <p:txBody>
          <a:bodyPr wrap="none" lIns="0" tIns="0" rIns="0" bIns="0" rtlCol="0">
            <a:spAutoFit/>
          </a:bodyPr>
          <a:lstStyle/>
          <a:p>
            <a:pPr lvl="0" algn="ctr" defTabSz="457200" fontAlgn="auto">
              <a:spcBef>
                <a:spcPts val="0"/>
              </a:spcBef>
              <a:spcAft>
                <a:spcPts val="0"/>
              </a:spcAf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SATINALMA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VE BAKIM</a:t>
            </a:r>
            <a:r>
              <a:rPr lang="tr-TR" altLang="zh-CN" sz="36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endParaRPr lang="zh-CN" altLang="en-US" sz="3600" b="1" kern="0" dirty="0">
              <a:solidFill>
                <a:srgbClr val="0F6FC6">
                  <a:lumMod val="75000"/>
                </a:srgbClr>
              </a:solidFill>
              <a:latin typeface="Agency FB" panose="020B0503020202020204" pitchFamily="34" charset="0"/>
              <a:ea typeface="微软雅黑" pitchFamily="34" charset="-122"/>
              <a:cs typeface="宋体" pitchFamily="2" charset="-122"/>
              <a:sym typeface="+mn-lt"/>
            </a:endParaRPr>
          </a:p>
        </p:txBody>
      </p:sp>
      <p:sp>
        <p:nvSpPr>
          <p:cNvPr id="5" name="Dikdörtgen 4"/>
          <p:cNvSpPr/>
          <p:nvPr/>
        </p:nvSpPr>
        <p:spPr>
          <a:xfrm>
            <a:off x="225370" y="1092557"/>
            <a:ext cx="10164445" cy="5078313"/>
          </a:xfrm>
          <a:prstGeom prst="rect">
            <a:avLst/>
          </a:prstGeom>
        </p:spPr>
        <p:txBody>
          <a:bodyPr wrap="square">
            <a:spAutoFit/>
          </a:bodyPr>
          <a:lstStyle/>
          <a:p>
            <a:pPr lvl="0" defTabSz="457200" fontAlgn="auto">
              <a:spcBef>
                <a:spcPts val="0"/>
              </a:spcBef>
              <a:spcAft>
                <a:spcPts val="0"/>
              </a:spcAft>
              <a:defRPr/>
            </a:pPr>
            <a:r>
              <a:rPr lang="tr-TR" dirty="0">
                <a:solidFill>
                  <a:srgbClr val="37323E"/>
                </a:solidFill>
                <a:latin typeface="Agency FB" panose="020B0503020202020204" pitchFamily="34" charset="0"/>
                <a:ea typeface="微软雅黑" pitchFamily="34" charset="-122"/>
                <a:cs typeface="宋体" pitchFamily="2" charset="-122"/>
              </a:rPr>
              <a:t>Tedarikçilerimizi yakın civardan seçerek tedarikçi firmaların teslimat araçlarının CO2 salınımını minimize ederek doğaya salınacak emisyonun azaltılmasını sağlıyoruz. Bu süreçte toplu ürün alımları yapmayı tercih ediyoruz. </a:t>
            </a:r>
          </a:p>
          <a:p>
            <a:pPr lvl="0" defTabSz="457200" fontAlgn="auto">
              <a:spcBef>
                <a:spcPts val="0"/>
              </a:spcBef>
              <a:spcAft>
                <a:spcPts val="0"/>
              </a:spcAft>
              <a:defRPr/>
            </a:pPr>
            <a:endParaRPr lang="tr-TR"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dirty="0">
                <a:solidFill>
                  <a:srgbClr val="37323E"/>
                </a:solidFill>
                <a:latin typeface="Agency FB" panose="020B0503020202020204" pitchFamily="34" charset="0"/>
                <a:ea typeface="微软雅黑" pitchFamily="34" charset="-122"/>
                <a:cs typeface="宋体" pitchFamily="2" charset="-122"/>
              </a:rPr>
              <a:t>Tedarikçilerimizi 2024 yılı içerisinde belirlediğimiz periyotlarda denetleyerek; çevresel yaklaşım, atık yönetimi, su ve atık su politikası hususlarında uygunluğunu kontrol edeceğiz. </a:t>
            </a:r>
          </a:p>
          <a:p>
            <a:pPr lvl="0" defTabSz="457200" fontAlgn="auto">
              <a:spcBef>
                <a:spcPts val="0"/>
              </a:spcBef>
              <a:spcAft>
                <a:spcPts val="0"/>
              </a:spcAft>
              <a:defRPr/>
            </a:pPr>
            <a:endParaRPr lang="tr-TR"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dirty="0" err="1">
                <a:solidFill>
                  <a:srgbClr val="37323E"/>
                </a:solidFill>
                <a:latin typeface="Agency FB" panose="020B0503020202020204" pitchFamily="34" charset="0"/>
                <a:ea typeface="微软雅黑" pitchFamily="34" charset="-122"/>
                <a:cs typeface="宋体" pitchFamily="2" charset="-122"/>
              </a:rPr>
              <a:t>Satınalma</a:t>
            </a:r>
            <a:r>
              <a:rPr lang="tr-TR" dirty="0">
                <a:solidFill>
                  <a:srgbClr val="37323E"/>
                </a:solidFill>
                <a:latin typeface="Agency FB" panose="020B0503020202020204" pitchFamily="34" charset="0"/>
                <a:ea typeface="微软雅黑" pitchFamily="34" charset="-122"/>
                <a:cs typeface="宋体" pitchFamily="2" charset="-122"/>
              </a:rPr>
              <a:t> Prosedürümüz gereği ürün/cihaz tercihlerimizi Yeşil </a:t>
            </a:r>
            <a:r>
              <a:rPr lang="tr-TR" dirty="0" err="1">
                <a:solidFill>
                  <a:srgbClr val="37323E"/>
                </a:solidFill>
                <a:latin typeface="Agency FB" panose="020B0503020202020204" pitchFamily="34" charset="0"/>
                <a:ea typeface="微软雅黑" pitchFamily="34" charset="-122"/>
                <a:cs typeface="宋体" pitchFamily="2" charset="-122"/>
              </a:rPr>
              <a:t>Satınalma</a:t>
            </a:r>
            <a:r>
              <a:rPr lang="tr-TR" dirty="0">
                <a:solidFill>
                  <a:srgbClr val="37323E"/>
                </a:solidFill>
                <a:latin typeface="Agency FB" panose="020B0503020202020204" pitchFamily="34" charset="0"/>
                <a:ea typeface="微软雅黑" pitchFamily="34" charset="-122"/>
                <a:cs typeface="宋体" pitchFamily="2" charset="-122"/>
              </a:rPr>
              <a:t> Politikamız etkiliyor. Elektrikli cihazlarda A sınıfı ve üzeri doğa dostu cihaz tercih ediyoruz. </a:t>
            </a:r>
          </a:p>
          <a:p>
            <a:pPr lvl="0" defTabSz="457200" fontAlgn="auto">
              <a:spcBef>
                <a:spcPts val="0"/>
              </a:spcBef>
              <a:spcAft>
                <a:spcPts val="0"/>
              </a:spcAft>
              <a:defRPr/>
            </a:pPr>
            <a:endParaRPr lang="tr-TR"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dirty="0">
                <a:solidFill>
                  <a:srgbClr val="37323E"/>
                </a:solidFill>
                <a:latin typeface="Agency FB" panose="020B0503020202020204" pitchFamily="34" charset="0"/>
                <a:ea typeface="微软雅黑" pitchFamily="34" charset="-122"/>
                <a:cs typeface="宋体" pitchFamily="2" charset="-122"/>
              </a:rPr>
              <a:t>Otelimizdeki aydınlatmaların tasarruflu ve sensörlü olmasını sağlıyoruz Otelimizin tüm odalarda enerji </a:t>
            </a:r>
            <a:r>
              <a:rPr lang="tr-TR" dirty="0" err="1">
                <a:solidFill>
                  <a:srgbClr val="37323E"/>
                </a:solidFill>
                <a:latin typeface="Agency FB" panose="020B0503020202020204" pitchFamily="34" charset="0"/>
                <a:ea typeface="微软雅黑" pitchFamily="34" charset="-122"/>
                <a:cs typeface="宋体" pitchFamily="2" charset="-122"/>
              </a:rPr>
              <a:t>saver</a:t>
            </a:r>
            <a:r>
              <a:rPr lang="tr-TR" dirty="0">
                <a:solidFill>
                  <a:srgbClr val="37323E"/>
                </a:solidFill>
                <a:latin typeface="Agency FB" panose="020B0503020202020204" pitchFamily="34" charset="0"/>
                <a:ea typeface="微软雅黑" pitchFamily="34" charset="-122"/>
                <a:cs typeface="宋体" pitchFamily="2" charset="-122"/>
              </a:rPr>
              <a:t> sistemi bulunmaktadır. </a:t>
            </a:r>
          </a:p>
          <a:p>
            <a:pPr lvl="0" defTabSz="457200" fontAlgn="auto">
              <a:spcBef>
                <a:spcPts val="0"/>
              </a:spcBef>
              <a:spcAft>
                <a:spcPts val="0"/>
              </a:spcAft>
              <a:defRPr/>
            </a:pPr>
            <a:endParaRPr lang="tr-TR"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dirty="0">
                <a:solidFill>
                  <a:srgbClr val="37323E"/>
                </a:solidFill>
                <a:latin typeface="Agency FB" panose="020B0503020202020204" pitchFamily="34" charset="0"/>
                <a:ea typeface="微软雅黑" pitchFamily="34" charset="-122"/>
                <a:cs typeface="宋体" pitchFamily="2" charset="-122"/>
              </a:rPr>
              <a:t>Bakım, gözetim ve izleme yoluyla enerji tasarrufları sürekli analiz edilecektir. Bütün veriler kayıt altına alınacaktır.</a:t>
            </a:r>
          </a:p>
          <a:p>
            <a:pPr lvl="0" defTabSz="457200" fontAlgn="auto">
              <a:spcBef>
                <a:spcPts val="0"/>
              </a:spcBef>
              <a:spcAft>
                <a:spcPts val="0"/>
              </a:spcAft>
              <a:defRPr/>
            </a:pPr>
            <a:endParaRPr lang="tr-TR"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dirty="0">
                <a:solidFill>
                  <a:srgbClr val="37323E"/>
                </a:solidFill>
                <a:latin typeface="Agency FB" panose="020B0503020202020204" pitchFamily="34" charset="0"/>
                <a:ea typeface="微软雅黑" pitchFamily="34" charset="-122"/>
                <a:cs typeface="宋体" pitchFamily="2" charset="-122"/>
              </a:rPr>
              <a:t>İklimlendirme sistemlerimiz belirlenen termal konfor şartları dahilinde otomasyon üzerinden kontrol edilmektedir. </a:t>
            </a:r>
          </a:p>
          <a:p>
            <a:pPr lvl="0" defTabSz="457200" fontAlgn="auto">
              <a:spcBef>
                <a:spcPts val="0"/>
              </a:spcBef>
              <a:spcAft>
                <a:spcPts val="0"/>
              </a:spcAft>
              <a:defRPr/>
            </a:pPr>
            <a:endParaRPr lang="tr-TR"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dirty="0">
                <a:solidFill>
                  <a:srgbClr val="37323E"/>
                </a:solidFill>
                <a:latin typeface="Agency FB" panose="020B0503020202020204" pitchFamily="34" charset="0"/>
                <a:ea typeface="微软雅黑" pitchFamily="34" charset="-122"/>
                <a:cs typeface="宋体" pitchFamily="2" charset="-122"/>
              </a:rPr>
              <a:t>Bölgenin ticari hacmine katkı sağlanması için tedarikçilerimizin % 90 si yerel tedarikçilerdir.</a:t>
            </a:r>
          </a:p>
          <a:p>
            <a:pPr lvl="0" defTabSz="457200" fontAlgn="auto">
              <a:spcBef>
                <a:spcPts val="0"/>
              </a:spcBef>
              <a:spcAft>
                <a:spcPts val="0"/>
              </a:spcAft>
              <a:defRPr/>
            </a:pPr>
            <a:endParaRPr lang="tr-TR"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dirty="0">
                <a:solidFill>
                  <a:srgbClr val="37323E"/>
                </a:solidFill>
                <a:latin typeface="Agency FB" panose="020B0503020202020204" pitchFamily="34" charset="0"/>
                <a:ea typeface="微软雅黑" pitchFamily="34" charset="-122"/>
                <a:cs typeface="宋体" pitchFamily="2" charset="-122"/>
              </a:rPr>
              <a:t>Tüm elektrikli cihazların belirli aralıklara bakım ve temizlikleri yapılarak oluşabilecek enerji kayıpları minimize edilmektedir.</a:t>
            </a:r>
          </a:p>
        </p:txBody>
      </p:sp>
      <p:pic>
        <p:nvPicPr>
          <p:cNvPr id="2" name="Resim 1"/>
          <p:cNvPicPr>
            <a:picLocks noChangeAspect="1"/>
          </p:cNvPicPr>
          <p:nvPr/>
        </p:nvPicPr>
        <p:blipFill>
          <a:blip r:embed="rId3"/>
          <a:stretch>
            <a:fillRect/>
          </a:stretch>
        </p:blipFill>
        <p:spPr>
          <a:xfrm>
            <a:off x="10605839" y="3600979"/>
            <a:ext cx="1964693" cy="3133347"/>
          </a:xfrm>
          <a:prstGeom prst="rect">
            <a:avLst/>
          </a:prstGeom>
        </p:spPr>
      </p:pic>
    </p:spTree>
    <p:extLst>
      <p:ext uri="{BB962C8B-B14F-4D97-AF65-F5344CB8AC3E}">
        <p14:creationId xmlns:p14="http://schemas.microsoft.com/office/powerpoint/2010/main" val="1105991530"/>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763364" y="260935"/>
            <a:ext cx="3161122" cy="553998"/>
          </a:xfrm>
          <a:prstGeom prst="rect">
            <a:avLst/>
          </a:prstGeom>
          <a:noFill/>
        </p:spPr>
        <p:txBody>
          <a:bodyPr wrap="none" lIns="0" tIns="0" rIns="0" bIns="0" rtlCol="0">
            <a:spAutoFit/>
          </a:bodyPr>
          <a:lstStyle/>
          <a:p>
            <a:pPr lvl="0" algn="ctr" defTabSz="457200" fontAlgn="auto">
              <a:spcBef>
                <a:spcPts val="0"/>
              </a:spcBef>
              <a:spcAft>
                <a:spcPts val="0"/>
              </a:spcAf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ENERJİ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TASARRUFU</a:t>
            </a:r>
            <a:r>
              <a:rPr lang="tr-TR" altLang="zh-CN" sz="36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endParaRPr lang="zh-CN" altLang="en-US" sz="3600" b="1" kern="0" dirty="0">
              <a:solidFill>
                <a:srgbClr val="0F6FC6">
                  <a:lumMod val="75000"/>
                </a:srgbClr>
              </a:solidFill>
              <a:latin typeface="Agency FB" panose="020B0503020202020204" pitchFamily="34" charset="0"/>
              <a:ea typeface="微软雅黑" pitchFamily="34" charset="-122"/>
              <a:cs typeface="宋体" pitchFamily="2" charset="-122"/>
              <a:sym typeface="+mn-lt"/>
            </a:endParaRPr>
          </a:p>
        </p:txBody>
      </p:sp>
      <p:sp>
        <p:nvSpPr>
          <p:cNvPr id="2" name="Dikdörtgen 1"/>
          <p:cNvSpPr/>
          <p:nvPr/>
        </p:nvSpPr>
        <p:spPr>
          <a:xfrm>
            <a:off x="524719" y="1096045"/>
            <a:ext cx="9577064" cy="5262979"/>
          </a:xfrm>
          <a:prstGeom prst="rect">
            <a:avLst/>
          </a:prstGeom>
        </p:spPr>
        <p:txBody>
          <a:bodyPr wrap="square">
            <a:spAutoFit/>
          </a:bodyPr>
          <a:lstStyle/>
          <a:p>
            <a:pPr lvl="0" defTabSz="457200" fontAlgn="auto">
              <a:spcBef>
                <a:spcPts val="0"/>
              </a:spcBef>
              <a:spcAft>
                <a:spcPts val="0"/>
              </a:spcAft>
              <a:defRPr/>
            </a:pPr>
            <a:r>
              <a:rPr lang="tr-TR" sz="1600" dirty="0" smtClean="0">
                <a:solidFill>
                  <a:srgbClr val="37323E"/>
                </a:solidFill>
                <a:latin typeface="Agency FB" panose="020B0503020202020204" pitchFamily="34" charset="0"/>
                <a:ea typeface="微软雅黑" pitchFamily="34" charset="-122"/>
                <a:cs typeface="宋体" pitchFamily="2" charset="-122"/>
              </a:rPr>
              <a:t>TERMAL SARAY HOTEL `e </a:t>
            </a:r>
            <a:r>
              <a:rPr lang="tr-TR" sz="1600" dirty="0">
                <a:solidFill>
                  <a:srgbClr val="37323E"/>
                </a:solidFill>
                <a:latin typeface="Agency FB" panose="020B0503020202020204" pitchFamily="34" charset="0"/>
                <a:ea typeface="微软雅黑" pitchFamily="34" charset="-122"/>
                <a:cs typeface="宋体" pitchFamily="2" charset="-122"/>
              </a:rPr>
              <a:t>Enerji tüketimi türe göre ölçülüp raporlanır</a:t>
            </a:r>
            <a:r>
              <a:rPr lang="tr-TR" sz="1600" dirty="0" smtClean="0">
                <a:solidFill>
                  <a:srgbClr val="37323E"/>
                </a:solidFill>
                <a:latin typeface="Agency FB" panose="020B0503020202020204" pitchFamily="34" charset="0"/>
                <a:ea typeface="微软雅黑" pitchFamily="34" charset="-122"/>
                <a:cs typeface="宋体" pitchFamily="2" charset="-122"/>
              </a:rPr>
              <a:t>.</a:t>
            </a:r>
          </a:p>
          <a:p>
            <a:pPr lvl="0" defTabSz="457200" fontAlgn="auto">
              <a:spcBef>
                <a:spcPts val="0"/>
              </a:spcBef>
              <a:spcAft>
                <a:spcPts val="0"/>
              </a:spcAft>
              <a:defRPr/>
            </a:pPr>
            <a:endParaRPr lang="tr-TR" sz="1600"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sz="1600" dirty="0">
                <a:solidFill>
                  <a:srgbClr val="37323E"/>
                </a:solidFill>
                <a:latin typeface="Agency FB" panose="020B0503020202020204" pitchFamily="34" charset="0"/>
                <a:ea typeface="微软雅黑" pitchFamily="34" charset="-122"/>
                <a:cs typeface="宋体" pitchFamily="2" charset="-122"/>
              </a:rPr>
              <a:t>Tesisimizde öncelikle enerji kullanımı ile ilgili değerler günlük olarak takip edilmekte ve sorunlara günlük olarak müdahale edilmektedir. Fazla tüketimin gerçekleştiği bölümler belirlenmekte ve olası tasarruf alanları tespit edilmektedir</a:t>
            </a:r>
            <a:r>
              <a:rPr lang="tr-TR" sz="1600" dirty="0" smtClean="0">
                <a:solidFill>
                  <a:srgbClr val="37323E"/>
                </a:solidFill>
                <a:latin typeface="Agency FB" panose="020B0503020202020204" pitchFamily="34" charset="0"/>
                <a:ea typeface="微软雅黑" pitchFamily="34" charset="-122"/>
                <a:cs typeface="宋体" pitchFamily="2" charset="-122"/>
              </a:rPr>
              <a:t>.</a:t>
            </a:r>
          </a:p>
          <a:p>
            <a:pPr lvl="0" defTabSz="457200" fontAlgn="auto">
              <a:spcBef>
                <a:spcPts val="0"/>
              </a:spcBef>
              <a:spcAft>
                <a:spcPts val="0"/>
              </a:spcAft>
              <a:defRPr/>
            </a:pPr>
            <a:endParaRPr lang="tr-TR" sz="1600"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sz="1600" dirty="0">
                <a:solidFill>
                  <a:srgbClr val="37323E"/>
                </a:solidFill>
                <a:latin typeface="Agency FB" panose="020B0503020202020204" pitchFamily="34" charset="0"/>
                <a:ea typeface="微软雅黑" pitchFamily="34" charset="-122"/>
                <a:cs typeface="宋体" pitchFamily="2" charset="-122"/>
              </a:rPr>
              <a:t>Satın aldığımız tüm elektronik ürünlerin enerji tasarruflu olmasını ve tüm çalışanlarımızın enerji tasarrufu konusunda eğitim almasını hedeflemekteyiz. Otelimizde enerji tasarrufu ile ilgili aşağıdaki çalışmalar yapılmakta ve sürekliliği sağlanmaktadır</a:t>
            </a:r>
            <a:r>
              <a:rPr lang="tr-TR" sz="1600" dirty="0" smtClean="0">
                <a:solidFill>
                  <a:srgbClr val="37323E"/>
                </a:solidFill>
                <a:latin typeface="Agency FB" panose="020B0503020202020204" pitchFamily="34" charset="0"/>
                <a:ea typeface="微软雅黑" pitchFamily="34" charset="-122"/>
                <a:cs typeface="宋体" pitchFamily="2" charset="-122"/>
              </a:rPr>
              <a:t>.</a:t>
            </a:r>
          </a:p>
          <a:p>
            <a:pPr lvl="0" defTabSz="457200" fontAlgn="auto">
              <a:spcBef>
                <a:spcPts val="0"/>
              </a:spcBef>
              <a:spcAft>
                <a:spcPts val="0"/>
              </a:spcAft>
              <a:defRPr/>
            </a:pPr>
            <a:endParaRPr lang="tr-TR" sz="1600"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sz="1600" dirty="0">
                <a:solidFill>
                  <a:srgbClr val="37323E"/>
                </a:solidFill>
                <a:latin typeface="Agency FB" panose="020B0503020202020204" pitchFamily="34" charset="0"/>
                <a:ea typeface="微软雅黑" pitchFamily="34" charset="-122"/>
                <a:cs typeface="宋体" pitchFamily="2" charset="-122"/>
              </a:rPr>
              <a:t>Otelimizde tüm oda ve genel alanlarda enerji tasarrufu sağlamak ve tehlikeli atık miktarının azaltılmasına yönelik akkor ampuller yerine tasarruflu aydınlatmalar ya da LED aydınlatmalar kullanılmaktadır</a:t>
            </a:r>
            <a:r>
              <a:rPr lang="tr-TR" sz="1600" dirty="0" smtClean="0">
                <a:solidFill>
                  <a:srgbClr val="37323E"/>
                </a:solidFill>
                <a:latin typeface="Agency FB" panose="020B0503020202020204" pitchFamily="34" charset="0"/>
                <a:ea typeface="微软雅黑" pitchFamily="34" charset="-122"/>
                <a:cs typeface="宋体" pitchFamily="2" charset="-122"/>
              </a:rPr>
              <a:t>.</a:t>
            </a:r>
          </a:p>
          <a:p>
            <a:pPr lvl="0" defTabSz="457200" fontAlgn="auto">
              <a:spcBef>
                <a:spcPts val="0"/>
              </a:spcBef>
              <a:spcAft>
                <a:spcPts val="0"/>
              </a:spcAft>
              <a:defRPr/>
            </a:pPr>
            <a:endParaRPr lang="tr-TR" sz="1600"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sz="1600" dirty="0">
                <a:solidFill>
                  <a:srgbClr val="37323E"/>
                </a:solidFill>
                <a:latin typeface="Agency FB" panose="020B0503020202020204" pitchFamily="34" charset="0"/>
                <a:ea typeface="微软雅黑" pitchFamily="34" charset="-122"/>
                <a:cs typeface="宋体" pitchFamily="2" charset="-122"/>
              </a:rPr>
              <a:t>Uygulanabilir misafir ortak alanlarında harekete duyarlı sensörlü aydınlatmalar kullanılmaktadır</a:t>
            </a:r>
            <a:r>
              <a:rPr lang="tr-TR" sz="1600" dirty="0" smtClean="0">
                <a:solidFill>
                  <a:srgbClr val="37323E"/>
                </a:solidFill>
                <a:latin typeface="Agency FB" panose="020B0503020202020204" pitchFamily="34" charset="0"/>
                <a:ea typeface="微软雅黑" pitchFamily="34" charset="-122"/>
                <a:cs typeface="宋体" pitchFamily="2" charset="-122"/>
              </a:rPr>
              <a:t>.</a:t>
            </a:r>
          </a:p>
          <a:p>
            <a:pPr lvl="0" defTabSz="457200" fontAlgn="auto">
              <a:spcBef>
                <a:spcPts val="0"/>
              </a:spcBef>
              <a:spcAft>
                <a:spcPts val="0"/>
              </a:spcAft>
              <a:defRPr/>
            </a:pPr>
            <a:endParaRPr lang="tr-TR" sz="1600"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sz="1600" dirty="0">
                <a:solidFill>
                  <a:srgbClr val="37323E"/>
                </a:solidFill>
                <a:latin typeface="Agency FB" panose="020B0503020202020204" pitchFamily="34" charset="0"/>
                <a:ea typeface="微软雅黑" pitchFamily="34" charset="-122"/>
                <a:cs typeface="宋体" pitchFamily="2" charset="-122"/>
              </a:rPr>
              <a:t>Odalarımızda elektronik anahtar kartlar kullanılmaktadır</a:t>
            </a:r>
            <a:r>
              <a:rPr lang="tr-TR" sz="1600" dirty="0" smtClean="0">
                <a:solidFill>
                  <a:srgbClr val="37323E"/>
                </a:solidFill>
                <a:latin typeface="Agency FB" panose="020B0503020202020204" pitchFamily="34" charset="0"/>
                <a:ea typeface="微软雅黑" pitchFamily="34" charset="-122"/>
                <a:cs typeface="宋体" pitchFamily="2" charset="-122"/>
              </a:rPr>
              <a:t>.</a:t>
            </a:r>
          </a:p>
          <a:p>
            <a:pPr lvl="0" defTabSz="457200" fontAlgn="auto">
              <a:spcBef>
                <a:spcPts val="0"/>
              </a:spcBef>
              <a:spcAft>
                <a:spcPts val="0"/>
              </a:spcAft>
              <a:defRPr/>
            </a:pPr>
            <a:endParaRPr lang="tr-TR" sz="1600"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sz="1600" dirty="0">
                <a:solidFill>
                  <a:srgbClr val="37323E"/>
                </a:solidFill>
                <a:latin typeface="Agency FB" panose="020B0503020202020204" pitchFamily="34" charset="0"/>
                <a:ea typeface="微软雅黑" pitchFamily="34" charset="-122"/>
                <a:cs typeface="宋体" pitchFamily="2" charset="-122"/>
              </a:rPr>
              <a:t>Tüm elektrikli cihazların belirli aralıklara bakım ve temizlikleri yapılarak oluşabilecek enerji kayıpları minimize edilmektedir</a:t>
            </a:r>
            <a:r>
              <a:rPr lang="tr-TR" sz="1600" dirty="0" smtClean="0">
                <a:solidFill>
                  <a:srgbClr val="37323E"/>
                </a:solidFill>
                <a:latin typeface="Agency FB" panose="020B0503020202020204" pitchFamily="34" charset="0"/>
                <a:ea typeface="微软雅黑" pitchFamily="34" charset="-122"/>
                <a:cs typeface="宋体" pitchFamily="2" charset="-122"/>
              </a:rPr>
              <a:t>.</a:t>
            </a:r>
          </a:p>
          <a:p>
            <a:pPr lvl="0" defTabSz="457200" fontAlgn="auto">
              <a:spcBef>
                <a:spcPts val="0"/>
              </a:spcBef>
              <a:spcAft>
                <a:spcPts val="0"/>
              </a:spcAft>
              <a:defRPr/>
            </a:pPr>
            <a:endParaRPr lang="tr-TR" sz="1600"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sz="1600" dirty="0">
                <a:solidFill>
                  <a:srgbClr val="37323E"/>
                </a:solidFill>
                <a:latin typeface="Agency FB" panose="020B0503020202020204" pitchFamily="34" charset="0"/>
                <a:ea typeface="微软雅黑" pitchFamily="34" charset="-122"/>
                <a:cs typeface="宋体" pitchFamily="2" charset="-122"/>
              </a:rPr>
              <a:t>Tüm çalışanlarımızın enerji tasarrufu konusunda eğitim saatini arttırmayı almasını hedeflemekteyiz</a:t>
            </a:r>
            <a:r>
              <a:rPr lang="tr-TR" sz="1600" dirty="0" smtClean="0">
                <a:solidFill>
                  <a:srgbClr val="37323E"/>
                </a:solidFill>
                <a:latin typeface="Agency FB" panose="020B0503020202020204" pitchFamily="34" charset="0"/>
                <a:ea typeface="微软雅黑" pitchFamily="34" charset="-122"/>
                <a:cs typeface="宋体" pitchFamily="2" charset="-122"/>
              </a:rPr>
              <a:t>.</a:t>
            </a:r>
          </a:p>
          <a:p>
            <a:pPr lvl="0" defTabSz="457200" fontAlgn="auto">
              <a:spcBef>
                <a:spcPts val="0"/>
              </a:spcBef>
              <a:spcAft>
                <a:spcPts val="0"/>
              </a:spcAft>
              <a:defRPr/>
            </a:pPr>
            <a:endParaRPr lang="tr-TR" sz="1600" dirty="0">
              <a:solidFill>
                <a:srgbClr val="37323E"/>
              </a:solidFill>
              <a:latin typeface="Agency FB" panose="020B0503020202020204" pitchFamily="34" charset="0"/>
              <a:ea typeface="微软雅黑" pitchFamily="34" charset="-122"/>
              <a:cs typeface="宋体" pitchFamily="2" charset="-122"/>
            </a:endParaRPr>
          </a:p>
          <a:p>
            <a:pPr lvl="0" defTabSz="457200" fontAlgn="auto">
              <a:spcBef>
                <a:spcPts val="0"/>
              </a:spcBef>
              <a:spcAft>
                <a:spcPts val="0"/>
              </a:spcAft>
              <a:defRPr/>
            </a:pPr>
            <a:r>
              <a:rPr lang="tr-TR" sz="1600" dirty="0">
                <a:solidFill>
                  <a:srgbClr val="37323E"/>
                </a:solidFill>
                <a:latin typeface="Agency FB" panose="020B0503020202020204" pitchFamily="34" charset="0"/>
                <a:ea typeface="微软雅黑" pitchFamily="34" charset="-122"/>
                <a:cs typeface="宋体" pitchFamily="2" charset="-122"/>
              </a:rPr>
              <a:t>Talep etmeyen misafirlerimizin odalarındaki </a:t>
            </a:r>
            <a:r>
              <a:rPr lang="tr-TR" sz="1600" dirty="0" err="1">
                <a:solidFill>
                  <a:srgbClr val="37323E"/>
                </a:solidFill>
                <a:latin typeface="Agency FB" panose="020B0503020202020204" pitchFamily="34" charset="0"/>
                <a:ea typeface="微软雅黑" pitchFamily="34" charset="-122"/>
                <a:cs typeface="宋体" pitchFamily="2" charset="-122"/>
              </a:rPr>
              <a:t>linen</a:t>
            </a:r>
            <a:r>
              <a:rPr lang="tr-TR" sz="1600" dirty="0">
                <a:solidFill>
                  <a:srgbClr val="37323E"/>
                </a:solidFill>
                <a:latin typeface="Agency FB" panose="020B0503020202020204" pitchFamily="34" charset="0"/>
                <a:ea typeface="微软雅黑" pitchFamily="34" charset="-122"/>
                <a:cs typeface="宋体" pitchFamily="2" charset="-122"/>
              </a:rPr>
              <a:t> malzemeleri gün aşırı değiştirerek yıkama / kurutma / transfer kaynaklı elektrik tüketimini düşürmekteyiz.</a:t>
            </a:r>
          </a:p>
        </p:txBody>
      </p:sp>
      <p:pic>
        <p:nvPicPr>
          <p:cNvPr id="3" name="Resim 2"/>
          <p:cNvPicPr>
            <a:picLocks noChangeAspect="1"/>
          </p:cNvPicPr>
          <p:nvPr/>
        </p:nvPicPr>
        <p:blipFill rotWithShape="1">
          <a:blip r:embed="rId3" cstate="print">
            <a:extLst>
              <a:ext uri="{28A0092B-C50C-407E-A947-70E740481C1C}">
                <a14:useLocalDpi xmlns:a14="http://schemas.microsoft.com/office/drawing/2010/main" val="0"/>
              </a:ext>
            </a:extLst>
          </a:blip>
          <a:srcRect l="19672" t="15866" r="19672" b="10364"/>
          <a:stretch/>
        </p:blipFill>
        <p:spPr>
          <a:xfrm>
            <a:off x="10605839" y="3976365"/>
            <a:ext cx="1656184" cy="2685704"/>
          </a:xfrm>
          <a:prstGeom prst="rect">
            <a:avLst/>
          </a:prstGeom>
        </p:spPr>
      </p:pic>
    </p:spTree>
    <p:extLst>
      <p:ext uri="{BB962C8B-B14F-4D97-AF65-F5344CB8AC3E}">
        <p14:creationId xmlns:p14="http://schemas.microsoft.com/office/powerpoint/2010/main" val="1658186993"/>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763364" y="260935"/>
            <a:ext cx="3161122" cy="553998"/>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ENERJİ </a:t>
            </a:r>
            <a:r>
              <a:rPr kumimoji="0" lang="tr-TR" sz="3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TASARRUFU</a:t>
            </a:r>
            <a:r>
              <a:rPr kumimoji="0" lang="tr-TR" altLang="zh-CN" sz="3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rPr>
              <a:t> </a:t>
            </a:r>
            <a:endParaRPr kumimoji="0" lang="zh-CN" altLang="en-US" sz="3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endParaRPr>
          </a:p>
        </p:txBody>
      </p:sp>
      <p:graphicFrame>
        <p:nvGraphicFramePr>
          <p:cNvPr id="4" name="Grafik 3">
            <a:extLst>
              <a:ext uri="{FF2B5EF4-FFF2-40B4-BE49-F238E27FC236}">
                <a16:creationId xmlns:a16="http://schemas.microsoft.com/office/drawing/2014/main" id="{5991ADC2-E711-4182-84AF-AA465309911B}"/>
              </a:ext>
            </a:extLst>
          </p:cNvPr>
          <p:cNvGraphicFramePr>
            <a:graphicFrameLocks/>
          </p:cNvGraphicFramePr>
          <p:nvPr>
            <p:extLst>
              <p:ext uri="{D42A27DB-BD31-4B8C-83A1-F6EECF244321}">
                <p14:modId xmlns:p14="http://schemas.microsoft.com/office/powerpoint/2010/main" val="3472314360"/>
              </p:ext>
            </p:extLst>
          </p:nvPr>
        </p:nvGraphicFramePr>
        <p:xfrm>
          <a:off x="2036887" y="4048373"/>
          <a:ext cx="8856984"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k 4">
            <a:extLst>
              <a:ext uri="{FF2B5EF4-FFF2-40B4-BE49-F238E27FC236}">
                <a16:creationId xmlns:a16="http://schemas.microsoft.com/office/drawing/2014/main" id="{24B396A3-02FF-4B63-9D20-66160C97B8AE}"/>
              </a:ext>
            </a:extLst>
          </p:cNvPr>
          <p:cNvGraphicFramePr>
            <a:graphicFrameLocks/>
          </p:cNvGraphicFramePr>
          <p:nvPr>
            <p:extLst>
              <p:ext uri="{D42A27DB-BD31-4B8C-83A1-F6EECF244321}">
                <p14:modId xmlns:p14="http://schemas.microsoft.com/office/powerpoint/2010/main" val="2828572291"/>
              </p:ext>
            </p:extLst>
          </p:nvPr>
        </p:nvGraphicFramePr>
        <p:xfrm>
          <a:off x="2036887" y="1106351"/>
          <a:ext cx="8856984" cy="24379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917597"/>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310845" y="260935"/>
            <a:ext cx="8002192" cy="553998"/>
          </a:xfrm>
          <a:prstGeom prst="rect">
            <a:avLst/>
          </a:prstGeom>
          <a:noFill/>
        </p:spPr>
        <p:txBody>
          <a:bodyPr wrap="none" lIns="0" tIns="0" rIns="0" bIns="0" rtlCol="0">
            <a:spAutoFit/>
          </a:bodyPr>
          <a:lstStyle/>
          <a:p>
            <a:pPr lvl="0" algn="ctr" defTabSz="457200" fontAlgn="auto">
              <a:spcBef>
                <a:spcPts val="0"/>
              </a:spcBef>
              <a:spcAft>
                <a:spcPts val="0"/>
              </a:spcAf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SU TASARRUFU &amp; SU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KAYNAKLARININ KORUNMASI </a:t>
            </a:r>
            <a:r>
              <a:rPr lang="tr-TR" altLang="zh-CN" sz="36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r>
              <a:rPr kumimoji="0" lang="tr-TR" altLang="zh-CN"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rPr>
              <a:t> </a:t>
            </a:r>
            <a:endParaRPr kumimoji="0" lang="zh-CN" altLang="en-US" sz="3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endParaRPr>
          </a:p>
        </p:txBody>
      </p:sp>
      <p:sp>
        <p:nvSpPr>
          <p:cNvPr id="2" name="Dikdörtgen 1"/>
          <p:cNvSpPr/>
          <p:nvPr/>
        </p:nvSpPr>
        <p:spPr>
          <a:xfrm>
            <a:off x="225370" y="1312069"/>
            <a:ext cx="10668501" cy="3416320"/>
          </a:xfrm>
          <a:prstGeom prst="rect">
            <a:avLst/>
          </a:prstGeom>
        </p:spPr>
        <p:txBody>
          <a:bodyPr wrap="square">
            <a:spAutoFit/>
          </a:bodyPr>
          <a:lstStyle/>
          <a:p>
            <a:pPr lvl="0" defTabSz="457200" fontAlgn="auto">
              <a:spcBef>
                <a:spcPts val="0"/>
              </a:spcBef>
              <a:spcAft>
                <a:spcPts val="0"/>
              </a:spcAft>
              <a:defRPr/>
            </a:pPr>
            <a:r>
              <a:rPr lang="tr-TR" dirty="0">
                <a:solidFill>
                  <a:srgbClr val="000000"/>
                </a:solidFill>
                <a:latin typeface="Palatino Linotype" panose="02040502050505030304" pitchFamily="18" charset="0"/>
                <a:ea typeface="Times New Roman" panose="02020603050405020304" pitchFamily="18" charset="0"/>
              </a:rPr>
              <a:t>Sensörlü armatürler ve çift kademeli rezervuarlarla su tüketiminin azaltılması sağlanmaktadır.</a:t>
            </a:r>
          </a:p>
          <a:p>
            <a:pPr lvl="0" defTabSz="457200" fontAlgn="auto">
              <a:spcBef>
                <a:spcPts val="0"/>
              </a:spcBef>
              <a:spcAft>
                <a:spcPts val="0"/>
              </a:spcAft>
              <a:defRPr/>
            </a:pPr>
            <a:endParaRPr lang="tr-TR"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defRPr/>
            </a:pPr>
            <a:r>
              <a:rPr lang="tr-TR" dirty="0">
                <a:solidFill>
                  <a:srgbClr val="000000"/>
                </a:solidFill>
                <a:latin typeface="Palatino Linotype" panose="02040502050505030304" pitchFamily="18" charset="0"/>
                <a:ea typeface="Times New Roman" panose="02020603050405020304" pitchFamily="18" charset="0"/>
              </a:rPr>
              <a:t>Tüm su bataryalarımızda </a:t>
            </a:r>
            <a:r>
              <a:rPr lang="tr-TR" dirty="0" err="1">
                <a:solidFill>
                  <a:srgbClr val="000000"/>
                </a:solidFill>
                <a:latin typeface="Palatino Linotype" panose="02040502050505030304" pitchFamily="18" charset="0"/>
                <a:ea typeface="Times New Roman" panose="02020603050405020304" pitchFamily="18" charset="0"/>
              </a:rPr>
              <a:t>perlatör</a:t>
            </a:r>
            <a:r>
              <a:rPr lang="tr-TR" dirty="0">
                <a:solidFill>
                  <a:srgbClr val="000000"/>
                </a:solidFill>
                <a:latin typeface="Palatino Linotype" panose="02040502050505030304" pitchFamily="18" charset="0"/>
                <a:ea typeface="Times New Roman" panose="02020603050405020304" pitchFamily="18" charset="0"/>
              </a:rPr>
              <a:t> sistemi kullanılarak su tüketiminin azaltılması sağlanmaktadır.</a:t>
            </a:r>
          </a:p>
          <a:p>
            <a:pPr lvl="0" defTabSz="457200" fontAlgn="auto">
              <a:spcBef>
                <a:spcPts val="0"/>
              </a:spcBef>
              <a:spcAft>
                <a:spcPts val="0"/>
              </a:spcAft>
              <a:defRPr/>
            </a:pPr>
            <a:endParaRPr lang="tr-TR"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defRPr/>
            </a:pPr>
            <a:r>
              <a:rPr lang="tr-TR" dirty="0">
                <a:solidFill>
                  <a:srgbClr val="000000"/>
                </a:solidFill>
                <a:latin typeface="Palatino Linotype" panose="02040502050505030304" pitchFamily="18" charset="0"/>
                <a:ea typeface="Times New Roman" panose="02020603050405020304" pitchFamily="18" charset="0"/>
              </a:rPr>
              <a:t>Elektrik, su ve kimyasal tüketimini azaltmak için misafirlerimizin talepleri doğrultusunda nevresim ve havlu değişimi yapılmakta, odalarda bilgilendirici broşürler bulunmaktadır.</a:t>
            </a:r>
          </a:p>
          <a:p>
            <a:pPr lvl="0" defTabSz="457200" fontAlgn="auto">
              <a:spcBef>
                <a:spcPts val="0"/>
              </a:spcBef>
              <a:spcAft>
                <a:spcPts val="0"/>
              </a:spcAft>
              <a:defRPr/>
            </a:pPr>
            <a:endParaRPr lang="tr-TR"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defRPr/>
            </a:pPr>
            <a:r>
              <a:rPr lang="tr-TR" dirty="0">
                <a:solidFill>
                  <a:srgbClr val="000000"/>
                </a:solidFill>
                <a:latin typeface="Palatino Linotype" panose="02040502050505030304" pitchFamily="18" charset="0"/>
                <a:ea typeface="Times New Roman" panose="02020603050405020304" pitchFamily="18" charset="0"/>
              </a:rPr>
              <a:t>Peyzaj düzenlememizde, yerel flora veya floraya adapte olmuş bitkiler kullanılmakta ve su tüketimini azaltılmaktadır.</a:t>
            </a:r>
          </a:p>
          <a:p>
            <a:pPr lvl="0" defTabSz="457200" fontAlgn="auto">
              <a:spcBef>
                <a:spcPts val="0"/>
              </a:spcBef>
              <a:spcAft>
                <a:spcPts val="0"/>
              </a:spcAft>
              <a:defRPr/>
            </a:pPr>
            <a:endParaRPr lang="tr-TR"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defRPr/>
            </a:pPr>
            <a:r>
              <a:rPr lang="tr-TR" dirty="0">
                <a:solidFill>
                  <a:srgbClr val="000000"/>
                </a:solidFill>
                <a:latin typeface="Palatino Linotype" panose="02040502050505030304" pitchFamily="18" charset="0"/>
                <a:ea typeface="Times New Roman" panose="02020603050405020304" pitchFamily="18" charset="0"/>
              </a:rPr>
              <a:t>Aylık ve kişi başı tüketilen su miktarını takip etmekte, Su miktarlarını kontrol altında tutmayı hedeflemekteyiz.</a:t>
            </a:r>
          </a:p>
        </p:txBody>
      </p:sp>
    </p:spTree>
    <p:extLst>
      <p:ext uri="{BB962C8B-B14F-4D97-AF65-F5344CB8AC3E}">
        <p14:creationId xmlns:p14="http://schemas.microsoft.com/office/powerpoint/2010/main" val="1779728990"/>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524719" y="292097"/>
            <a:ext cx="5275483" cy="553998"/>
          </a:xfrm>
          <a:prstGeom prst="rect">
            <a:avLst/>
          </a:prstGeom>
          <a:noFill/>
        </p:spPr>
        <p:txBody>
          <a:bodyPr wrap="none" lIns="0" tIns="0" rIns="0" bIns="0" rtlCol="0">
            <a:spAutoFit/>
          </a:bodyPr>
          <a:lstStyle/>
          <a:p>
            <a:pPr lvl="0" algn="ctr" defTabSz="457200" fontAlgn="auto">
              <a:spcBef>
                <a:spcPts val="0"/>
              </a:spcBef>
              <a:spcAft>
                <a:spcPts val="0"/>
              </a:spcAf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SU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TASARRUFU UYGULAMLARIMIZ</a:t>
            </a:r>
            <a:r>
              <a:rPr lang="tr-TR" altLang="zh-CN" sz="36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endParaRPr lang="zh-CN" altLang="en-US" sz="3600" b="1" kern="0" dirty="0">
              <a:solidFill>
                <a:srgbClr val="0F6FC6">
                  <a:lumMod val="75000"/>
                </a:srgbClr>
              </a:solidFill>
              <a:latin typeface="Agency FB" panose="020B0503020202020204" pitchFamily="34" charset="0"/>
              <a:ea typeface="微软雅黑" pitchFamily="34" charset="-122"/>
              <a:cs typeface="宋体" pitchFamily="2" charset="-122"/>
              <a:sym typeface="+mn-lt"/>
            </a:endParaRPr>
          </a:p>
        </p:txBody>
      </p:sp>
      <p:pic>
        <p:nvPicPr>
          <p:cNvPr id="2" name="Resim 1"/>
          <p:cNvPicPr>
            <a:picLocks noChangeAspect="1"/>
          </p:cNvPicPr>
          <p:nvPr/>
        </p:nvPicPr>
        <p:blipFill rotWithShape="1">
          <a:blip r:embed="rId3"/>
          <a:srcRect l="30467" t="55653" r="3024" b="3090"/>
          <a:stretch/>
        </p:blipFill>
        <p:spPr>
          <a:xfrm>
            <a:off x="9237687" y="1837502"/>
            <a:ext cx="3168352" cy="4299101"/>
          </a:xfrm>
          <a:prstGeom prst="rect">
            <a:avLst/>
          </a:prstGeom>
        </p:spPr>
      </p:pic>
      <p:pic>
        <p:nvPicPr>
          <p:cNvPr id="4" name="Resim 3"/>
          <p:cNvPicPr>
            <a:picLocks noChangeAspect="1"/>
          </p:cNvPicPr>
          <p:nvPr/>
        </p:nvPicPr>
        <p:blipFill>
          <a:blip r:embed="rId4"/>
          <a:stretch>
            <a:fillRect/>
          </a:stretch>
        </p:blipFill>
        <p:spPr>
          <a:xfrm>
            <a:off x="3425088" y="2752229"/>
            <a:ext cx="1847248" cy="2627604"/>
          </a:xfrm>
          <a:prstGeom prst="rect">
            <a:avLst/>
          </a:prstGeom>
        </p:spPr>
      </p:pic>
      <p:pic>
        <p:nvPicPr>
          <p:cNvPr id="5" name="Resim 4"/>
          <p:cNvPicPr>
            <a:picLocks noChangeAspect="1"/>
          </p:cNvPicPr>
          <p:nvPr/>
        </p:nvPicPr>
        <p:blipFill>
          <a:blip r:embed="rId5"/>
          <a:stretch>
            <a:fillRect/>
          </a:stretch>
        </p:blipFill>
        <p:spPr>
          <a:xfrm>
            <a:off x="308694" y="1759771"/>
            <a:ext cx="2635325" cy="4376833"/>
          </a:xfrm>
          <a:prstGeom prst="rect">
            <a:avLst/>
          </a:prstGeom>
        </p:spPr>
      </p:pic>
      <p:pic>
        <p:nvPicPr>
          <p:cNvPr id="6" name="Resim 5"/>
          <p:cNvPicPr>
            <a:picLocks noChangeAspect="1"/>
          </p:cNvPicPr>
          <p:nvPr/>
        </p:nvPicPr>
        <p:blipFill rotWithShape="1">
          <a:blip r:embed="rId6">
            <a:extLst>
              <a:ext uri="{28A0092B-C50C-407E-A947-70E740481C1C}">
                <a14:useLocalDpi xmlns:a14="http://schemas.microsoft.com/office/drawing/2010/main" val="0"/>
              </a:ext>
            </a:extLst>
          </a:blip>
          <a:srcRect l="31067" t="19137" r="24779" b="32079"/>
          <a:stretch/>
        </p:blipFill>
        <p:spPr>
          <a:xfrm>
            <a:off x="6045708" y="1837503"/>
            <a:ext cx="2395163" cy="4299101"/>
          </a:xfrm>
          <a:prstGeom prst="rect">
            <a:avLst/>
          </a:prstGeom>
        </p:spPr>
      </p:pic>
    </p:spTree>
    <p:extLst>
      <p:ext uri="{BB962C8B-B14F-4D97-AF65-F5344CB8AC3E}">
        <p14:creationId xmlns:p14="http://schemas.microsoft.com/office/powerpoint/2010/main" val="133308816"/>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668735" y="260935"/>
            <a:ext cx="2476639" cy="553998"/>
          </a:xfrm>
          <a:prstGeom prst="rect">
            <a:avLst/>
          </a:prstGeom>
          <a:noFill/>
        </p:spPr>
        <p:txBody>
          <a:bodyPr wrap="none" lIns="0" tIns="0" rIns="0" bIns="0" rtlCol="0">
            <a:spAutoFit/>
          </a:bodyPr>
          <a:lstStyle/>
          <a:p>
            <a:pPr lvl="0" algn="ctr" defTabSz="457200" fontAlgn="auto">
              <a:spcBef>
                <a:spcPts val="0"/>
              </a:spcBef>
              <a:spcAft>
                <a:spcPts val="0"/>
              </a:spcAf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ATIK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YÖNETİMİ </a:t>
            </a:r>
            <a:r>
              <a:rPr lang="tr-TR" altLang="zh-CN" sz="36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endParaRPr lang="zh-CN" altLang="en-US" sz="3600" b="1" kern="0" dirty="0">
              <a:solidFill>
                <a:srgbClr val="0F6FC6">
                  <a:lumMod val="75000"/>
                </a:srgbClr>
              </a:solidFill>
              <a:latin typeface="Agency FB" panose="020B0503020202020204" pitchFamily="34" charset="0"/>
              <a:ea typeface="微软雅黑" pitchFamily="34" charset="-122"/>
              <a:cs typeface="宋体" pitchFamily="2" charset="-122"/>
              <a:sym typeface="+mn-lt"/>
            </a:endParaRPr>
          </a:p>
        </p:txBody>
      </p:sp>
      <p:sp>
        <p:nvSpPr>
          <p:cNvPr id="2" name="Dikdörtgen 1"/>
          <p:cNvSpPr/>
          <p:nvPr/>
        </p:nvSpPr>
        <p:spPr>
          <a:xfrm>
            <a:off x="452711" y="1456085"/>
            <a:ext cx="7776864" cy="4031873"/>
          </a:xfrm>
          <a:prstGeom prst="rect">
            <a:avLst/>
          </a:prstGeom>
        </p:spPr>
        <p:txBody>
          <a:bodyPr wrap="square">
            <a:spAutoFit/>
          </a:bodyPr>
          <a:lstStyle/>
          <a:p>
            <a:pPr lvl="0" defTabSz="457200" fontAlgn="auto">
              <a:spcBef>
                <a:spcPts val="0"/>
              </a:spcBef>
              <a:spcAft>
                <a:spcPts val="0"/>
              </a:spcAft>
              <a:defRPr/>
            </a:pPr>
            <a:r>
              <a:rPr lang="tr-TR" sz="1600" dirty="0">
                <a:solidFill>
                  <a:srgbClr val="000000"/>
                </a:solidFill>
                <a:latin typeface="Palatino Linotype" panose="02040502050505030304" pitchFamily="18" charset="0"/>
                <a:ea typeface="Times New Roman" panose="02020603050405020304" pitchFamily="18" charset="0"/>
              </a:rPr>
              <a:t>Sıfır Atık sistemimiz ile atıklarımızı farklı kategorilere ayırıyor ve geri dönüşümü teşvik ediyoruz. </a:t>
            </a:r>
          </a:p>
          <a:p>
            <a:pPr lvl="0" defTabSz="457200" fontAlgn="auto">
              <a:spcBef>
                <a:spcPts val="0"/>
              </a:spcBef>
              <a:spcAft>
                <a:spcPts val="0"/>
              </a:spcAft>
              <a:defRPr/>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defRPr/>
            </a:pPr>
            <a:r>
              <a:rPr lang="tr-TR" sz="1600" dirty="0" err="1">
                <a:solidFill>
                  <a:srgbClr val="000000"/>
                </a:solidFill>
                <a:latin typeface="Palatino Linotype" panose="02040502050505030304" pitchFamily="18" charset="0"/>
                <a:ea typeface="Times New Roman" panose="02020603050405020304" pitchFamily="18" charset="0"/>
              </a:rPr>
              <a:t>Satınalma</a:t>
            </a:r>
            <a:r>
              <a:rPr lang="tr-TR" sz="1600" dirty="0">
                <a:solidFill>
                  <a:srgbClr val="000000"/>
                </a:solidFill>
                <a:latin typeface="Palatino Linotype" panose="02040502050505030304" pitchFamily="18" charset="0"/>
                <a:ea typeface="Times New Roman" panose="02020603050405020304" pitchFamily="18" charset="0"/>
              </a:rPr>
              <a:t> politikamız doğrultusunda küçük ambalajlı ürünler yerine ambalaj miktarını azaltmak için muadil büyük hacimli ürünler tercih edilmektedir. </a:t>
            </a:r>
          </a:p>
          <a:p>
            <a:pPr lvl="0" defTabSz="457200" fontAlgn="auto">
              <a:spcBef>
                <a:spcPts val="0"/>
              </a:spcBef>
              <a:spcAft>
                <a:spcPts val="0"/>
              </a:spcAft>
              <a:defRPr/>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defRPr/>
            </a:pPr>
            <a:r>
              <a:rPr lang="tr-TR" sz="1600" dirty="0" smtClean="0">
                <a:solidFill>
                  <a:srgbClr val="000000"/>
                </a:solidFill>
                <a:latin typeface="Palatino Linotype" panose="02040502050505030304" pitchFamily="18" charset="0"/>
                <a:ea typeface="Times New Roman" panose="02020603050405020304" pitchFamily="18" charset="0"/>
              </a:rPr>
              <a:t>Termal Saray Hotel  </a:t>
            </a:r>
            <a:r>
              <a:rPr lang="tr-TR" sz="1600" dirty="0">
                <a:solidFill>
                  <a:srgbClr val="000000"/>
                </a:solidFill>
                <a:latin typeface="Palatino Linotype" panose="02040502050505030304" pitchFamily="18" charset="0"/>
                <a:ea typeface="Times New Roman" panose="02020603050405020304" pitchFamily="18" charset="0"/>
              </a:rPr>
              <a:t>olarak atık ve doğal kaynak kullanımının azaltılmasına yardımcı olmak amacıyla tesisimizdeki atıkları kaynağında ayrıştırıp Çevre Şehircilik ve İklim Değişikliği Bakanlığı ile birlikte çalışarak Sıfır Atık Projesi’ne katkı sağlamaktayız.</a:t>
            </a:r>
          </a:p>
          <a:p>
            <a:pPr lvl="0" defTabSz="457200" fontAlgn="auto">
              <a:spcBef>
                <a:spcPts val="0"/>
              </a:spcBef>
              <a:spcAft>
                <a:spcPts val="0"/>
              </a:spcAft>
              <a:defRPr/>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defRPr/>
            </a:pPr>
            <a:r>
              <a:rPr lang="tr-TR" sz="1600" dirty="0">
                <a:solidFill>
                  <a:srgbClr val="000000"/>
                </a:solidFill>
                <a:latin typeface="Palatino Linotype" panose="02040502050505030304" pitchFamily="18" charset="0"/>
                <a:ea typeface="Times New Roman" panose="02020603050405020304" pitchFamily="18" charset="0"/>
              </a:rPr>
              <a:t>Aylık ve kişi başı tüketilen sarf malzeme miktarını takip etmekte, atık miktarlarını kontrol altında tutmayı hedeflemekteyiz.</a:t>
            </a:r>
          </a:p>
          <a:p>
            <a:pPr lvl="0" defTabSz="457200" fontAlgn="auto">
              <a:spcBef>
                <a:spcPts val="0"/>
              </a:spcBef>
              <a:spcAft>
                <a:spcPts val="0"/>
              </a:spcAft>
              <a:defRPr/>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defRPr/>
            </a:pPr>
            <a:r>
              <a:rPr lang="tr-TR" sz="1600" dirty="0">
                <a:solidFill>
                  <a:srgbClr val="000000"/>
                </a:solidFill>
                <a:latin typeface="Palatino Linotype" panose="02040502050505030304" pitchFamily="18" charset="0"/>
                <a:ea typeface="Times New Roman" panose="02020603050405020304" pitchFamily="18" charset="0"/>
              </a:rPr>
              <a:t>Bitkisel atık yağlar ve pil atıklarımız uygun depolama yöntemiyle toplanarak lisanslı firma tarafından alınmaktadır. </a:t>
            </a:r>
          </a:p>
        </p:txBody>
      </p:sp>
      <p:pic>
        <p:nvPicPr>
          <p:cNvPr id="2050" name="Picture 2" descr="Atık Yönetimi Eğiti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5559" y="1490064"/>
            <a:ext cx="3565981" cy="356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12956"/>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668735" y="260935"/>
            <a:ext cx="4655121" cy="553998"/>
          </a:xfrm>
          <a:prstGeom prst="rect">
            <a:avLst/>
          </a:prstGeom>
          <a:noFill/>
        </p:spPr>
        <p:txBody>
          <a:bodyPr wrap="none" lIns="0" tIns="0" rIns="0" bIns="0" rtlCol="0">
            <a:spAutoFit/>
          </a:bodyPr>
          <a:lstStyle/>
          <a:p>
            <a:pPr lvl="0" algn="ctr" defTabSz="457200" fontAlgn="auto">
              <a:spcBef>
                <a:spcPts val="0"/>
              </a:spcBef>
              <a:spcAft>
                <a:spcPts val="0"/>
              </a:spcAf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TESİSİMİZDE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ATIK YÖNETİMİ </a:t>
            </a:r>
            <a:r>
              <a:rPr lang="tr-TR" altLang="zh-CN" sz="36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r>
              <a:rPr lang="tr-TR" altLang="zh-CN" sz="3600" b="1" kern="0" dirty="0" smtClean="0">
                <a:solidFill>
                  <a:srgbClr val="0F6FC6">
                    <a:lumMod val="75000"/>
                  </a:srgbClr>
                </a:solidFill>
                <a:latin typeface="Agency FB" panose="020B0503020202020204" pitchFamily="34" charset="0"/>
                <a:ea typeface="微软雅黑" pitchFamily="34" charset="-122"/>
                <a:cs typeface="宋体" pitchFamily="2" charset="-122"/>
                <a:sym typeface="+mn-lt"/>
              </a:rPr>
              <a:t> </a:t>
            </a:r>
            <a:endParaRPr lang="zh-CN" altLang="en-US" sz="3600" b="1" kern="0" dirty="0">
              <a:solidFill>
                <a:srgbClr val="0F6FC6">
                  <a:lumMod val="75000"/>
                </a:srgbClr>
              </a:solidFill>
              <a:latin typeface="Agency FB" panose="020B0503020202020204" pitchFamily="34" charset="0"/>
              <a:ea typeface="微软雅黑" pitchFamily="34" charset="-122"/>
              <a:cs typeface="宋体" pitchFamily="2" charset="-122"/>
              <a:sym typeface="+mn-lt"/>
            </a:endParaRPr>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05" y="1312069"/>
            <a:ext cx="3445482" cy="4464496"/>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7647" y="1344034"/>
            <a:ext cx="3024336" cy="4216507"/>
          </a:xfrm>
          <a:prstGeom prst="rect">
            <a:avLst/>
          </a:prstGeom>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9167" y="1312070"/>
            <a:ext cx="3888399" cy="4248471"/>
          </a:xfrm>
          <a:prstGeom prst="rect">
            <a:avLst/>
          </a:prstGeom>
        </p:spPr>
      </p:pic>
    </p:spTree>
    <p:extLst>
      <p:ext uri="{BB962C8B-B14F-4D97-AF65-F5344CB8AC3E}">
        <p14:creationId xmlns:p14="http://schemas.microsoft.com/office/powerpoint/2010/main" val="2652660428"/>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302446" y="260935"/>
            <a:ext cx="5387693" cy="553998"/>
          </a:xfrm>
          <a:prstGeom prst="rect">
            <a:avLst/>
          </a:prstGeom>
          <a:noFill/>
        </p:spPr>
        <p:txBody>
          <a:bodyPr wrap="none" lIns="0" tIns="0" rIns="0" bIns="0" rtlCol="0">
            <a:spAutoFit/>
          </a:bodyPr>
          <a:lstStyle/>
          <a:p>
            <a:pPr lvl="0" algn="ctr" defTabSz="457200" fontAlgn="auto">
              <a:spcBef>
                <a:spcPts val="0"/>
              </a:spcBef>
              <a:spcAft>
                <a:spcPts val="0"/>
              </a:spcAft>
              <a:defRPr/>
            </a:pPr>
            <a:r>
              <a:rPr kumimoji="0" lang="tr-TR"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KİMYASAL KULLANIMI YÖNETİMİ </a:t>
            </a:r>
            <a:r>
              <a:rPr lang="tr-TR" altLang="zh-CN" sz="36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r>
              <a:rPr kumimoji="0" lang="tr-TR" altLang="zh-CN"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rPr>
              <a:t>  </a:t>
            </a:r>
            <a:endParaRPr kumimoji="0" lang="zh-CN" altLang="en-US" sz="3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endParaRPr>
          </a:p>
        </p:txBody>
      </p:sp>
      <p:sp>
        <p:nvSpPr>
          <p:cNvPr id="2" name="Dikdörtgen 1"/>
          <p:cNvSpPr/>
          <p:nvPr/>
        </p:nvSpPr>
        <p:spPr>
          <a:xfrm>
            <a:off x="524719" y="1528093"/>
            <a:ext cx="7632848" cy="3785652"/>
          </a:xfrm>
          <a:prstGeom prst="rect">
            <a:avLst/>
          </a:prstGeom>
        </p:spPr>
        <p:txBody>
          <a:bodyPr wrap="square">
            <a:spAutoFit/>
          </a:bodyPr>
          <a:lstStyle/>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Tesis geneli temizlik ve ilaçlamada kullanılan kimyasalların eko etiketli olmasını tercih ediyoruz. Kimyasal tedarikçimiz olan eko-etiketli kimyasallarını kullanıyoruz.</a:t>
            </a:r>
          </a:p>
          <a:p>
            <a:pPr lvl="0" defTabSz="457200" fontAlgn="auto">
              <a:spcBef>
                <a:spcPts val="0"/>
              </a:spcBef>
              <a:spcAft>
                <a:spcPts val="0"/>
              </a:spcAft>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İlaçlama yaparken mümkün olan alanlarda kimyasal değil de bakterilerin kullanıldığı biyolojik mücadele tercih ediyoruz. </a:t>
            </a:r>
          </a:p>
          <a:p>
            <a:pPr lvl="0" defTabSz="457200" fontAlgn="auto">
              <a:spcBef>
                <a:spcPts val="0"/>
              </a:spcBef>
              <a:spcAft>
                <a:spcPts val="0"/>
              </a:spcAft>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Atık su kanallarında biriken yağların parçalanması işlemi için bakteri uygulaması ile doğada çözünebilir ve zararsız hale getiriyoruz. </a:t>
            </a:r>
          </a:p>
          <a:p>
            <a:pPr lvl="0" defTabSz="457200" fontAlgn="auto">
              <a:spcBef>
                <a:spcPts val="0"/>
              </a:spcBef>
              <a:spcAft>
                <a:spcPts val="0"/>
              </a:spcAft>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Tesis geneli tüketilen kimyasal miktarının kişi başı tüketimlerini takip ederek azatlımı hedeflemekteyiz.</a:t>
            </a:r>
          </a:p>
          <a:p>
            <a:pPr lvl="0" defTabSz="457200" fontAlgn="auto">
              <a:spcBef>
                <a:spcPts val="0"/>
              </a:spcBef>
              <a:spcAft>
                <a:spcPts val="0"/>
              </a:spcAft>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Zararlılar ile mücadelede kimyasal tüketimi azaltılarak doğal tedbirlerden (sinek tutucu, yapışkanlı kağıt vb.) daha fazla yararlanmaya çalışıyoruz. </a:t>
            </a:r>
          </a:p>
        </p:txBody>
      </p:sp>
      <p:pic>
        <p:nvPicPr>
          <p:cNvPr id="3" name="Resim 2"/>
          <p:cNvPicPr>
            <a:picLocks noChangeAspect="1"/>
          </p:cNvPicPr>
          <p:nvPr/>
        </p:nvPicPr>
        <p:blipFill>
          <a:blip r:embed="rId3"/>
          <a:stretch>
            <a:fillRect/>
          </a:stretch>
        </p:blipFill>
        <p:spPr>
          <a:xfrm>
            <a:off x="7581503" y="1240061"/>
            <a:ext cx="4638515" cy="5112568"/>
          </a:xfrm>
          <a:prstGeom prst="rect">
            <a:avLst/>
          </a:prstGeom>
        </p:spPr>
      </p:pic>
    </p:spTree>
    <p:extLst>
      <p:ext uri="{BB962C8B-B14F-4D97-AF65-F5344CB8AC3E}">
        <p14:creationId xmlns:p14="http://schemas.microsoft.com/office/powerpoint/2010/main" val="3115887400"/>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3333910" y="2055882"/>
            <a:ext cx="41312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defTabSz="457200" fontAlgn="auto">
              <a:spcBef>
                <a:spcPts val="0"/>
              </a:spcBef>
              <a:spcAft>
                <a:spcPts val="0"/>
              </a:spcAft>
              <a:defRPr/>
            </a:pPr>
            <a:r>
              <a:rPr lang="tr-TR" altLang="zh-CN" sz="4400" b="1" kern="0" dirty="0" smtClean="0">
                <a:solidFill>
                  <a:srgbClr val="0F6FC6">
                    <a:lumMod val="75000"/>
                  </a:srgbClr>
                </a:solidFill>
                <a:latin typeface="Agency FB" panose="020B0503020202020204" pitchFamily="34" charset="0"/>
                <a:ea typeface="微软雅黑" pitchFamily="34" charset="-122"/>
                <a:cs typeface="宋体" pitchFamily="2" charset="-122"/>
              </a:rPr>
              <a:t>ÇALIŞAN </a:t>
            </a:r>
            <a:r>
              <a:rPr lang="tr-TR" altLang="zh-CN" sz="4400" b="1" kern="0" dirty="0">
                <a:solidFill>
                  <a:srgbClr val="0F6FC6">
                    <a:lumMod val="75000"/>
                  </a:srgbClr>
                </a:solidFill>
                <a:latin typeface="Agency FB" panose="020B0503020202020204" pitchFamily="34" charset="0"/>
                <a:ea typeface="微软雅黑" pitchFamily="34" charset="-122"/>
                <a:cs typeface="宋体" pitchFamily="2" charset="-122"/>
              </a:rPr>
              <a:t>HAKLARI  </a:t>
            </a:r>
            <a:r>
              <a:rPr kumimoji="0" lang="tr-TR" altLang="zh-CN" sz="44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  </a:t>
            </a:r>
            <a:r>
              <a:rPr kumimoji="0" lang="tr-TR" altLang="zh-CN" sz="44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 </a:t>
            </a:r>
            <a:endParaRPr kumimoji="0" lang="zh-CN" altLang="en-US" sz="2002" b="0" i="0" u="none" strike="noStrike" kern="1200" cap="none" spc="0" normalizeH="0" baseline="0" noProof="0" dirty="0">
              <a:ln>
                <a:noFill/>
              </a:ln>
              <a:solidFill>
                <a:srgbClr val="0F6FC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002" b="0" i="0" u="none" strike="noStrike" kern="1200" cap="none" spc="0" normalizeH="0" baseline="0" noProof="0">
              <a:ln>
                <a:noFill/>
              </a:ln>
              <a:solidFill>
                <a:srgbClr val="0F6FC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Box 3"/>
          <p:cNvSpPr>
            <a:spLocks noChangeArrowheads="1"/>
          </p:cNvSpPr>
          <p:nvPr/>
        </p:nvSpPr>
        <p:spPr bwMode="auto">
          <a:xfrm>
            <a:off x="2180903" y="1600101"/>
            <a:ext cx="32186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0</a:t>
            </a:r>
            <a:r>
              <a:rPr lang="tr-TR" sz="9600" b="1" kern="0" dirty="0">
                <a:solidFill>
                  <a:srgbClr val="0F6FC6">
                    <a:lumMod val="75000"/>
                  </a:srgbClr>
                </a:solidFill>
                <a:latin typeface="Agency FB" panose="020B0503020202020204" pitchFamily="34" charset="0"/>
                <a:ea typeface="微软雅黑" pitchFamily="34" charset="-122"/>
                <a:cs typeface="宋体" pitchFamily="2" charset="-122"/>
                <a:sym typeface="Arial" panose="020B0604020202020204" pitchFamily="34" charset="0"/>
              </a:rPr>
              <a:t>4</a:t>
            </a:r>
            <a:r>
              <a:rPr kumimoji="0" lang="tr-TR"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    </a:t>
            </a:r>
            <a:endParaRPr kumimoji="0" lang="zh-CN" altLang="en-US" sz="9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2" name="Resim 1"/>
          <p:cNvPicPr>
            <a:picLocks noChangeAspect="1"/>
          </p:cNvPicPr>
          <p:nvPr/>
        </p:nvPicPr>
        <p:blipFill>
          <a:blip r:embed="rId4"/>
          <a:stretch>
            <a:fillRect/>
          </a:stretch>
        </p:blipFill>
        <p:spPr>
          <a:xfrm>
            <a:off x="6861423" y="3169761"/>
            <a:ext cx="4849813" cy="3455298"/>
          </a:xfrm>
          <a:prstGeom prst="rect">
            <a:avLst/>
          </a:prstGeom>
        </p:spPr>
      </p:pic>
    </p:spTree>
    <p:extLst>
      <p:ext uri="{BB962C8B-B14F-4D97-AF65-F5344CB8AC3E}">
        <p14:creationId xmlns:p14="http://schemas.microsoft.com/office/powerpoint/2010/main" val="3633921038"/>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additive="base">
                                        <p:cTn id="18" dur="500" fill="hold"/>
                                        <p:tgtEl>
                                          <p:spTgt spid="5125"/>
                                        </p:tgtEl>
                                        <p:attrNameLst>
                                          <p:attrName>ppt_x</p:attrName>
                                        </p:attrNameLst>
                                      </p:cBhvr>
                                      <p:tavLst>
                                        <p:tav tm="0">
                                          <p:val>
                                            <p:strVal val="0-#ppt_w/2"/>
                                          </p:val>
                                        </p:tav>
                                        <p:tav tm="100000">
                                          <p:val>
                                            <p:strVal val="#ppt_x"/>
                                          </p:val>
                                        </p:tav>
                                      </p:tavLst>
                                    </p:anim>
                                    <p:anim calcmode="lin" valueType="num">
                                      <p:cBhvr additive="base">
                                        <p:cTn id="19" dur="500" fill="hold"/>
                                        <p:tgtEl>
                                          <p:spTgt spid="5125"/>
                                        </p:tgtEl>
                                        <p:attrNameLst>
                                          <p:attrName>ppt_y</p:attrName>
                                        </p:attrNameLst>
                                      </p:cBhvr>
                                      <p:tavLst>
                                        <p:tav tm="0">
                                          <p:val>
                                            <p:strVal val="#ppt_y"/>
                                          </p:val>
                                        </p:tav>
                                        <p:tav tm="100000">
                                          <p:val>
                                            <p:strVal val="#ppt_y"/>
                                          </p:val>
                                        </p:tav>
                                      </p:tavLst>
                                    </p:anim>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5124"/>
                                        </p:tgtEl>
                                        <p:attrNameLst>
                                          <p:attrName>style.visibility</p:attrName>
                                        </p:attrNameLst>
                                      </p:cBhvr>
                                      <p:to>
                                        <p:strVal val="visible"/>
                                      </p:to>
                                    </p:set>
                                    <p:anim by="(-#ppt_w*2)" calcmode="lin" valueType="num">
                                      <p:cBhvr rctx="PPT">
                                        <p:cTn id="22" dur="500" autoRev="1" fill="hold">
                                          <p:stCondLst>
                                            <p:cond delay="0"/>
                                          </p:stCondLst>
                                        </p:cTn>
                                        <p:tgtEl>
                                          <p:spTgt spid="5124"/>
                                        </p:tgtEl>
                                        <p:attrNameLst>
                                          <p:attrName>ppt_w</p:attrName>
                                        </p:attrNameLst>
                                      </p:cBhvr>
                                    </p:anim>
                                    <p:anim by="(#ppt_w*0.50)" calcmode="lin" valueType="num">
                                      <p:cBhvr>
                                        <p:cTn id="23" dur="500" decel="50000" autoRev="1" fill="hold">
                                          <p:stCondLst>
                                            <p:cond delay="0"/>
                                          </p:stCondLst>
                                        </p:cTn>
                                        <p:tgtEl>
                                          <p:spTgt spid="5124"/>
                                        </p:tgtEl>
                                        <p:attrNameLst>
                                          <p:attrName>ppt_x</p:attrName>
                                        </p:attrNameLst>
                                      </p:cBhvr>
                                    </p:anim>
                                    <p:anim from="(-#ppt_h/2)" to="(#ppt_y)" calcmode="lin" valueType="num">
                                      <p:cBhvr>
                                        <p:cTn id="24" dur="1000" fill="hold">
                                          <p:stCondLst>
                                            <p:cond delay="0"/>
                                          </p:stCondLst>
                                        </p:cTn>
                                        <p:tgtEl>
                                          <p:spTgt spid="5124"/>
                                        </p:tgtEl>
                                        <p:attrNameLst>
                                          <p:attrName>ppt_y</p:attrName>
                                        </p:attrNameLst>
                                      </p:cBhvr>
                                    </p:anim>
                                    <p:animRot by="21600000">
                                      <p:cBhvr>
                                        <p:cTn id="25"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668735" y="230418"/>
            <a:ext cx="3313407" cy="553998"/>
          </a:xfrm>
          <a:prstGeom prst="rect">
            <a:avLst/>
          </a:prstGeom>
          <a:noFill/>
        </p:spPr>
        <p:txBody>
          <a:bodyPr wrap="none" lIns="0" tIns="0" rIns="0" bIns="0" rtlCol="0">
            <a:spAutoFit/>
          </a:bodyPr>
          <a:lstStyle/>
          <a:p>
            <a:pPr lvl="0" algn="ctr" defTabSz="457200" fontAlgn="auto">
              <a:spcBef>
                <a:spcPts val="0"/>
              </a:spcBef>
              <a:spcAft>
                <a:spcPts val="0"/>
              </a:spcAf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ÇALIŞAN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HAKLARI</a:t>
            </a:r>
            <a:r>
              <a:rPr lang="tr-TR" altLang="zh-CN" sz="36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r>
              <a:rPr kumimoji="0" lang="tr-TR"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 </a:t>
            </a:r>
            <a:r>
              <a:rPr kumimoji="0" lang="tr-TR" altLang="zh-CN"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rPr>
              <a:t>   </a:t>
            </a:r>
            <a:endParaRPr kumimoji="0" lang="zh-CN" altLang="en-US" sz="3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endParaRPr>
          </a:p>
        </p:txBody>
      </p:sp>
      <p:sp>
        <p:nvSpPr>
          <p:cNvPr id="2" name="Dikdörtgen 1"/>
          <p:cNvSpPr/>
          <p:nvPr/>
        </p:nvSpPr>
        <p:spPr>
          <a:xfrm>
            <a:off x="524719" y="952029"/>
            <a:ext cx="7272808" cy="5016758"/>
          </a:xfrm>
          <a:prstGeom prst="rect">
            <a:avLst/>
          </a:prstGeom>
        </p:spPr>
        <p:txBody>
          <a:bodyPr wrap="square">
            <a:spAutoFit/>
          </a:bodyPr>
          <a:lstStyle/>
          <a:p>
            <a:pPr lvl="0" defTabSz="457200" fontAlgn="auto">
              <a:spcBef>
                <a:spcPts val="0"/>
              </a:spcBef>
              <a:spcAft>
                <a:spcPts val="0"/>
              </a:spcAft>
            </a:pPr>
            <a:endParaRPr lang="tr-TR" sz="1600" dirty="0">
              <a:solidFill>
                <a:srgbClr val="000000"/>
              </a:solidFill>
              <a:latin typeface="YAFdJoNRMmU 1"/>
              <a:ea typeface="+mn-ea"/>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Turizm paydaşlarımızın ve çalışanlarımızın haklarını gözetmek, ayrımcılık yapmamak, adil çalışma/terfi koşulları, insancıl yaşama, eğitim ve barınma ihtiyacı sağlanmaktadır. </a:t>
            </a:r>
          </a:p>
          <a:p>
            <a:pPr lvl="0" defTabSz="457200" fontAlgn="auto">
              <a:spcBef>
                <a:spcPts val="0"/>
              </a:spcBef>
              <a:spcAft>
                <a:spcPts val="0"/>
              </a:spcAft>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Çalışan personelin din, mezhep, dil, ırk, renk, cinsiyet, siyasi görüş, felsefi inançlar ve benzeri nedenlerle çalışanlar arasında ayrım yapılmamaktadır.</a:t>
            </a:r>
          </a:p>
          <a:p>
            <a:pPr lvl="0" defTabSz="457200" fontAlgn="auto">
              <a:spcBef>
                <a:spcPts val="0"/>
              </a:spcBef>
              <a:spcAft>
                <a:spcPts val="0"/>
              </a:spcAft>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Otellerimiz bünyesinde çocuk işçi çalıştırılmamaktadır. Çocuk işçi çalıştıran firmalarla işbirliği yapılmamaktadır.</a:t>
            </a:r>
          </a:p>
          <a:p>
            <a:pPr lvl="0" defTabSz="457200" fontAlgn="auto">
              <a:spcBef>
                <a:spcPts val="0"/>
              </a:spcBef>
              <a:spcAft>
                <a:spcPts val="0"/>
              </a:spcAft>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Otelimiz, uluslar arası çalışma standartları ve yönetmelikleri hakkında farkındalık ve uyum gösterir. Ücret seviyeleri, asgari ücrete ilişkin ulusal normlara göre düzenli olarak izlenmektedir.</a:t>
            </a:r>
          </a:p>
          <a:p>
            <a:pPr lvl="0" defTabSz="457200" fontAlgn="auto">
              <a:spcBef>
                <a:spcPts val="0"/>
              </a:spcBef>
              <a:spcAft>
                <a:spcPts val="0"/>
              </a:spcAft>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Yerel Halkın İstihdamını önemsiyor ve çalışanlarımızı yerel halktan seçiyoruz. Yerel çalışan istihdam oranımız % 90 ve yerel yönetici istihdam oranımız % 100’dir.</a:t>
            </a:r>
          </a:p>
          <a:p>
            <a:pPr lvl="0" defTabSz="457200" fontAlgn="auto">
              <a:spcBef>
                <a:spcPts val="0"/>
              </a:spcBef>
              <a:spcAft>
                <a:spcPts val="0"/>
              </a:spcAft>
            </a:pPr>
            <a:endParaRPr lang="tr-TR" sz="1600" dirty="0">
              <a:solidFill>
                <a:srgbClr val="000000"/>
              </a:solidFill>
              <a:latin typeface="Palatino Linotype" panose="02040502050505030304" pitchFamily="18" charset="0"/>
              <a:ea typeface="Times New Roman" panose="02020603050405020304" pitchFamily="18" charset="0"/>
            </a:endParaRPr>
          </a:p>
          <a:p>
            <a:pPr lvl="0" defTabSz="457200" fontAlgn="auto">
              <a:spcBef>
                <a:spcPts val="0"/>
              </a:spcBef>
              <a:spcAft>
                <a:spcPts val="0"/>
              </a:spcAft>
            </a:pPr>
            <a:r>
              <a:rPr lang="tr-TR" sz="1600" dirty="0">
                <a:solidFill>
                  <a:srgbClr val="000000"/>
                </a:solidFill>
                <a:latin typeface="Palatino Linotype" panose="02040502050505030304" pitchFamily="18" charset="0"/>
                <a:ea typeface="Times New Roman" panose="02020603050405020304" pitchFamily="18" charset="0"/>
              </a:rPr>
              <a:t>2023 Eğitim planı mevcuttur</a:t>
            </a:r>
          </a:p>
        </p:txBody>
      </p:sp>
      <p:pic>
        <p:nvPicPr>
          <p:cNvPr id="3" name="Resim 2"/>
          <p:cNvPicPr>
            <a:picLocks noChangeAspect="1"/>
          </p:cNvPicPr>
          <p:nvPr/>
        </p:nvPicPr>
        <p:blipFill rotWithShape="1">
          <a:blip r:embed="rId3">
            <a:extLst>
              <a:ext uri="{28A0092B-C50C-407E-A947-70E740481C1C}">
                <a14:useLocalDpi xmlns:a14="http://schemas.microsoft.com/office/drawing/2010/main" val="0"/>
              </a:ext>
            </a:extLst>
          </a:blip>
          <a:srcRect r="28854"/>
          <a:stretch/>
        </p:blipFill>
        <p:spPr>
          <a:xfrm>
            <a:off x="8229575" y="1432283"/>
            <a:ext cx="4032448" cy="4536504"/>
          </a:xfrm>
          <a:prstGeom prst="rect">
            <a:avLst/>
          </a:prstGeom>
        </p:spPr>
      </p:pic>
    </p:spTree>
    <p:extLst>
      <p:ext uri="{BB962C8B-B14F-4D97-AF65-F5344CB8AC3E}">
        <p14:creationId xmlns:p14="http://schemas.microsoft.com/office/powerpoint/2010/main" val="826364622"/>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矩形 13"/>
          <p:cNvSpPr/>
          <p:nvPr/>
        </p:nvSpPr>
        <p:spPr>
          <a:xfrm>
            <a:off x="3264011" y="-14655"/>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 name="矩形 14"/>
          <p:cNvSpPr/>
          <p:nvPr/>
        </p:nvSpPr>
        <p:spPr>
          <a:xfrm>
            <a:off x="6451491"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矩形 15"/>
          <p:cNvSpPr/>
          <p:nvPr/>
        </p:nvSpPr>
        <p:spPr>
          <a:xfrm>
            <a:off x="9605554" y="0"/>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Dikdörtgen 1"/>
          <p:cNvSpPr/>
          <p:nvPr/>
        </p:nvSpPr>
        <p:spPr>
          <a:xfrm>
            <a:off x="4485159" y="591989"/>
            <a:ext cx="2154757" cy="6463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altLang="zh-CN" sz="3600" b="1" i="0" u="none" strike="noStrike" kern="0" cap="none" spc="0" normalizeH="0" baseline="0" noProof="0" dirty="0" smtClean="0">
                <a:ln>
                  <a:noFill/>
                </a:ln>
                <a:solidFill>
                  <a:schemeClr val="accent1">
                    <a:lumMod val="75000"/>
                  </a:schemeClr>
                </a:solidFill>
                <a:effectLst/>
                <a:uLnTx/>
                <a:uFillTx/>
                <a:latin typeface="Agency FB" panose="020B0503020202020204" pitchFamily="34" charset="0"/>
                <a:ea typeface="微软雅黑" pitchFamily="34" charset="-122"/>
                <a:cs typeface="宋体" pitchFamily="2" charset="-122"/>
                <a:sym typeface="+mn-lt"/>
              </a:rPr>
              <a:t>İÇİNDEKİLER</a:t>
            </a:r>
            <a:endParaRPr kumimoji="0" lang="tr-TR" sz="3600" b="0" i="0" u="none" strike="noStrike" kern="0" cap="none" spc="0" normalizeH="0" baseline="0" noProof="0" dirty="0" smtClean="0">
              <a:ln>
                <a:noFill/>
              </a:ln>
              <a:solidFill>
                <a:schemeClr val="accent1">
                  <a:lumMod val="75000"/>
                </a:schemeClr>
              </a:solidFill>
              <a:effectLst/>
              <a:uLnTx/>
              <a:uFillTx/>
            </a:endParaRPr>
          </a:p>
        </p:txBody>
      </p:sp>
      <p:sp>
        <p:nvSpPr>
          <p:cNvPr id="8" name="Dikdörtgen 7"/>
          <p:cNvSpPr/>
          <p:nvPr/>
        </p:nvSpPr>
        <p:spPr>
          <a:xfrm>
            <a:off x="812751" y="2032149"/>
            <a:ext cx="4032448" cy="4216539"/>
          </a:xfrm>
          <a:prstGeom prst="rect">
            <a:avLst/>
          </a:prstGeom>
        </p:spPr>
        <p:txBody>
          <a:bodyPr wrap="square">
            <a:spAutoFit/>
          </a:bodyPr>
          <a:lstStyle/>
          <a:p>
            <a:pPr defTabSz="457200" fontAlgn="auto">
              <a:spcBef>
                <a:spcPts val="0"/>
              </a:spcBef>
              <a:spcAft>
                <a:spcPts val="0"/>
              </a:spcAft>
            </a:pPr>
            <a:endParaRPr lang="tr-TR" sz="1400" dirty="0">
              <a:solidFill>
                <a:srgbClr val="000000"/>
              </a:solidFill>
              <a:latin typeface="YAFdJoNRMmU 1"/>
              <a:ea typeface="+mn-ea"/>
            </a:endParaRPr>
          </a:p>
          <a:p>
            <a:pPr defTabSz="457200" fontAlgn="auto">
              <a:spcBef>
                <a:spcPts val="0"/>
              </a:spcBef>
              <a:spcAft>
                <a:spcPts val="0"/>
              </a:spcAft>
            </a:pPr>
            <a:r>
              <a:rPr lang="tr-TR" sz="1600" b="1" dirty="0">
                <a:solidFill>
                  <a:srgbClr val="000000"/>
                </a:solidFill>
                <a:latin typeface="YAFdJoNRMmU 1"/>
                <a:ea typeface="+mn-ea"/>
              </a:rPr>
              <a:t>1.</a:t>
            </a:r>
            <a:r>
              <a:rPr lang="tr-TR" sz="1600" dirty="0">
                <a:solidFill>
                  <a:srgbClr val="000000"/>
                </a:solidFill>
                <a:latin typeface="YAFdJoNRMmU 1"/>
                <a:ea typeface="+mn-ea"/>
              </a:rPr>
              <a:t>R</a:t>
            </a:r>
            <a:r>
              <a:rPr lang="tr-TR" sz="1600" b="1" dirty="0">
                <a:solidFill>
                  <a:srgbClr val="000000"/>
                </a:solidFill>
                <a:latin typeface="YAFdJoNRMmU 1"/>
                <a:ea typeface="+mn-ea"/>
              </a:rPr>
              <a:t>APOR HAKKINDA</a:t>
            </a:r>
            <a:r>
              <a:rPr lang="tr-TR" sz="1600" dirty="0">
                <a:solidFill>
                  <a:srgbClr val="000000"/>
                </a:solidFill>
                <a:latin typeface="YAFdJoNRMmU 1"/>
                <a:ea typeface="+mn-ea"/>
              </a:rPr>
              <a:t> </a:t>
            </a:r>
          </a:p>
          <a:p>
            <a:pPr defTabSz="457200" fontAlgn="auto">
              <a:spcBef>
                <a:spcPts val="0"/>
              </a:spcBef>
              <a:spcAft>
                <a:spcPts val="0"/>
              </a:spcAft>
            </a:pPr>
            <a:r>
              <a:rPr lang="tr-TR" sz="1600" b="1" dirty="0">
                <a:solidFill>
                  <a:srgbClr val="000000"/>
                </a:solidFill>
                <a:latin typeface="YAFdJoNRMmU 1"/>
                <a:ea typeface="+mn-ea"/>
              </a:rPr>
              <a:t>2. SÜRDÜRÜLEBİLİRLİK</a:t>
            </a:r>
            <a:endParaRPr lang="tr-TR" sz="1600" dirty="0">
              <a:solidFill>
                <a:srgbClr val="000000"/>
              </a:solidFill>
              <a:latin typeface="YAFdJoNRMmU 1"/>
              <a:ea typeface="+mn-ea"/>
            </a:endParaRPr>
          </a:p>
          <a:p>
            <a:pPr defTabSz="457200" fontAlgn="auto">
              <a:spcBef>
                <a:spcPts val="0"/>
              </a:spcBef>
              <a:spcAft>
                <a:spcPts val="0"/>
              </a:spcAft>
            </a:pPr>
            <a:r>
              <a:rPr lang="tr-TR" sz="1600" dirty="0">
                <a:solidFill>
                  <a:srgbClr val="000000"/>
                </a:solidFill>
                <a:latin typeface="YAFdJoNRMmU 1"/>
                <a:ea typeface="+mn-ea"/>
              </a:rPr>
              <a:t>2.1. Otelimiz Hakkında </a:t>
            </a:r>
          </a:p>
          <a:p>
            <a:pPr defTabSz="457200" fontAlgn="auto">
              <a:spcBef>
                <a:spcPts val="0"/>
              </a:spcBef>
              <a:spcAft>
                <a:spcPts val="0"/>
              </a:spcAft>
            </a:pPr>
            <a:r>
              <a:rPr lang="tr-TR" sz="1600" dirty="0">
                <a:solidFill>
                  <a:srgbClr val="000000"/>
                </a:solidFill>
                <a:latin typeface="YAFdJoNRMmU 1"/>
                <a:ea typeface="+mn-ea"/>
              </a:rPr>
              <a:t>2.3. Sürdürülebilirlik </a:t>
            </a:r>
            <a:r>
              <a:rPr lang="tr-TR" sz="1600" dirty="0" smtClean="0">
                <a:solidFill>
                  <a:srgbClr val="000000"/>
                </a:solidFill>
                <a:latin typeface="YAFdJoNRMmU 1"/>
                <a:ea typeface="+mn-ea"/>
              </a:rPr>
              <a:t>Politikamız</a:t>
            </a:r>
            <a:endParaRPr lang="tr-TR" sz="1600" dirty="0">
              <a:solidFill>
                <a:srgbClr val="000000"/>
              </a:solidFill>
              <a:latin typeface="YAFdJoNRMmU 1"/>
              <a:ea typeface="+mn-ea"/>
            </a:endParaRPr>
          </a:p>
          <a:p>
            <a:pPr defTabSz="457200" fontAlgn="auto">
              <a:spcBef>
                <a:spcPts val="0"/>
              </a:spcBef>
              <a:spcAft>
                <a:spcPts val="0"/>
              </a:spcAft>
            </a:pPr>
            <a:r>
              <a:rPr lang="tr-TR" sz="1600" b="1" dirty="0">
                <a:solidFill>
                  <a:srgbClr val="000000"/>
                </a:solidFill>
                <a:latin typeface="YAFdJoNRMmU 1"/>
                <a:ea typeface="+mn-ea"/>
              </a:rPr>
              <a:t>3. ÇEVRESEL ETKİ</a:t>
            </a:r>
            <a:endParaRPr lang="tr-TR" sz="1600" dirty="0">
              <a:solidFill>
                <a:srgbClr val="000000"/>
              </a:solidFill>
              <a:latin typeface="YAFdJoNRMmU 1"/>
              <a:ea typeface="+mn-ea"/>
            </a:endParaRPr>
          </a:p>
          <a:p>
            <a:pPr defTabSz="457200" fontAlgn="auto">
              <a:spcBef>
                <a:spcPts val="0"/>
              </a:spcBef>
              <a:spcAft>
                <a:spcPts val="0"/>
              </a:spcAft>
            </a:pPr>
            <a:r>
              <a:rPr lang="tr-TR" sz="1600" dirty="0">
                <a:solidFill>
                  <a:srgbClr val="000000"/>
                </a:solidFill>
                <a:latin typeface="YAFdJoNRMmU 1"/>
                <a:ea typeface="+mn-ea"/>
              </a:rPr>
              <a:t>3.1. Sürdürülebilirlik Hedeflerimiz </a:t>
            </a:r>
          </a:p>
          <a:p>
            <a:pPr defTabSz="457200" fontAlgn="auto">
              <a:spcBef>
                <a:spcPts val="0"/>
              </a:spcBef>
              <a:spcAft>
                <a:spcPts val="0"/>
              </a:spcAft>
            </a:pPr>
            <a:r>
              <a:rPr lang="tr-TR" sz="1600" dirty="0">
                <a:solidFill>
                  <a:srgbClr val="000000"/>
                </a:solidFill>
                <a:latin typeface="YAFdJoNRMmU 1"/>
                <a:ea typeface="+mn-ea"/>
              </a:rPr>
              <a:t>3.1.1.Enerji Tasarrufu </a:t>
            </a:r>
          </a:p>
          <a:p>
            <a:pPr defTabSz="457200" fontAlgn="auto">
              <a:spcBef>
                <a:spcPts val="0"/>
              </a:spcBef>
              <a:spcAft>
                <a:spcPts val="0"/>
              </a:spcAft>
            </a:pPr>
            <a:r>
              <a:rPr lang="tr-TR" sz="1600" dirty="0">
                <a:solidFill>
                  <a:srgbClr val="000000"/>
                </a:solidFill>
                <a:latin typeface="YAFdJoNRMmU 1"/>
                <a:ea typeface="+mn-ea"/>
              </a:rPr>
              <a:t>3.1.2. Su Kaynaklarının Korunması </a:t>
            </a:r>
          </a:p>
          <a:p>
            <a:pPr defTabSz="457200" fontAlgn="auto">
              <a:spcBef>
                <a:spcPts val="0"/>
              </a:spcBef>
              <a:spcAft>
                <a:spcPts val="0"/>
              </a:spcAft>
            </a:pPr>
            <a:r>
              <a:rPr lang="tr-TR" sz="1600" dirty="0">
                <a:solidFill>
                  <a:srgbClr val="000000"/>
                </a:solidFill>
                <a:latin typeface="YAFdJoNRMmU 1"/>
                <a:ea typeface="+mn-ea"/>
              </a:rPr>
              <a:t>3.1.3. Atık Yönetimi </a:t>
            </a:r>
          </a:p>
          <a:p>
            <a:pPr defTabSz="457200" fontAlgn="auto">
              <a:spcBef>
                <a:spcPts val="0"/>
              </a:spcBef>
              <a:spcAft>
                <a:spcPts val="0"/>
              </a:spcAft>
            </a:pPr>
            <a:r>
              <a:rPr lang="tr-TR" sz="1600" dirty="0">
                <a:solidFill>
                  <a:srgbClr val="000000"/>
                </a:solidFill>
                <a:latin typeface="YAFdJoNRMmU 1"/>
                <a:ea typeface="+mn-ea"/>
              </a:rPr>
              <a:t>3.1.4. Kimyasalların Azaltılması </a:t>
            </a:r>
            <a:endParaRPr lang="tr-TR" sz="1600" dirty="0" smtClean="0">
              <a:solidFill>
                <a:srgbClr val="000000"/>
              </a:solidFill>
              <a:latin typeface="YAFdJoNRMmU 1"/>
              <a:ea typeface="+mn-ea"/>
            </a:endParaRPr>
          </a:p>
          <a:p>
            <a:pPr lvl="0" defTabSz="457200" fontAlgn="auto">
              <a:spcBef>
                <a:spcPts val="0"/>
              </a:spcBef>
              <a:spcAft>
                <a:spcPts val="0"/>
              </a:spcAft>
            </a:pPr>
            <a:r>
              <a:rPr lang="tr-TR" sz="1600" b="1" dirty="0">
                <a:solidFill>
                  <a:srgbClr val="000000"/>
                </a:solidFill>
                <a:latin typeface="YAFdJoNRMmU 1"/>
              </a:rPr>
              <a:t>4. ÇALIŞAN &amp; İNSAN HAKLARI</a:t>
            </a:r>
            <a:endParaRPr lang="tr-TR" sz="1600" dirty="0">
              <a:solidFill>
                <a:srgbClr val="000000"/>
              </a:solidFill>
              <a:latin typeface="YAFdJoNRMmU 1"/>
            </a:endParaRPr>
          </a:p>
          <a:p>
            <a:pPr lvl="0" defTabSz="457200" fontAlgn="auto">
              <a:spcBef>
                <a:spcPts val="0"/>
              </a:spcBef>
              <a:spcAft>
                <a:spcPts val="0"/>
              </a:spcAft>
            </a:pPr>
            <a:r>
              <a:rPr lang="tr-TR" sz="1600" dirty="0">
                <a:solidFill>
                  <a:srgbClr val="000000"/>
                </a:solidFill>
                <a:latin typeface="YAFdJoNRMmU 1"/>
              </a:rPr>
              <a:t>4.1. Amaçlar/Hedefler/Planlar </a:t>
            </a:r>
          </a:p>
          <a:p>
            <a:pPr lvl="0" defTabSz="457200" fontAlgn="auto">
              <a:spcBef>
                <a:spcPts val="0"/>
              </a:spcBef>
              <a:spcAft>
                <a:spcPts val="0"/>
              </a:spcAft>
            </a:pPr>
            <a:r>
              <a:rPr lang="tr-TR" sz="1600" dirty="0">
                <a:solidFill>
                  <a:srgbClr val="000000"/>
                </a:solidFill>
                <a:latin typeface="YAFdJoNRMmU 1"/>
              </a:rPr>
              <a:t>4.2.Çalışanlarımıza Sunulan İmkanlar</a:t>
            </a:r>
          </a:p>
          <a:p>
            <a:pPr lvl="0" defTabSz="457200" fontAlgn="auto">
              <a:spcBef>
                <a:spcPts val="0"/>
              </a:spcBef>
              <a:spcAft>
                <a:spcPts val="0"/>
              </a:spcAft>
            </a:pPr>
            <a:r>
              <a:rPr lang="tr-TR" sz="1600" dirty="0">
                <a:solidFill>
                  <a:srgbClr val="000000"/>
                </a:solidFill>
                <a:latin typeface="YAFdJoNRMmU 1"/>
              </a:rPr>
              <a:t>4.2. Özel Günler ve Aktiviteler</a:t>
            </a:r>
          </a:p>
          <a:p>
            <a:pPr lvl="0" defTabSz="457200" fontAlgn="auto">
              <a:spcBef>
                <a:spcPts val="0"/>
              </a:spcBef>
              <a:spcAft>
                <a:spcPts val="0"/>
              </a:spcAft>
            </a:pPr>
            <a:r>
              <a:rPr lang="tr-TR" sz="1600" dirty="0">
                <a:solidFill>
                  <a:srgbClr val="000000"/>
                </a:solidFill>
                <a:latin typeface="YAFdJoNRMmU 1"/>
              </a:rPr>
              <a:t>4.3. Eğitim Programlarımız</a:t>
            </a:r>
          </a:p>
          <a:p>
            <a:pPr defTabSz="457200" fontAlgn="auto">
              <a:spcBef>
                <a:spcPts val="0"/>
              </a:spcBef>
              <a:spcAft>
                <a:spcPts val="0"/>
              </a:spcAft>
            </a:pPr>
            <a:endParaRPr lang="tr-TR" sz="1400" dirty="0">
              <a:solidFill>
                <a:srgbClr val="000000"/>
              </a:solidFill>
              <a:latin typeface="YAFdJoNRMmU 1"/>
              <a:ea typeface="+mn-ea"/>
            </a:endParaRPr>
          </a:p>
        </p:txBody>
      </p:sp>
      <p:sp>
        <p:nvSpPr>
          <p:cNvPr id="9" name="Dikdörtgen 8"/>
          <p:cNvSpPr/>
          <p:nvPr/>
        </p:nvSpPr>
        <p:spPr>
          <a:xfrm>
            <a:off x="5792089" y="2392189"/>
            <a:ext cx="4572000" cy="2308324"/>
          </a:xfrm>
          <a:prstGeom prst="rect">
            <a:avLst/>
          </a:prstGeom>
        </p:spPr>
        <p:txBody>
          <a:bodyPr>
            <a:spAutoFit/>
          </a:bodyPr>
          <a:lstStyle/>
          <a:p>
            <a:pPr defTabSz="457200" fontAlgn="auto">
              <a:spcBef>
                <a:spcPts val="0"/>
              </a:spcBef>
              <a:spcAft>
                <a:spcPts val="0"/>
              </a:spcAft>
            </a:pPr>
            <a:r>
              <a:rPr lang="tr-TR" sz="1600" b="1" dirty="0" smtClean="0">
                <a:solidFill>
                  <a:srgbClr val="000000"/>
                </a:solidFill>
                <a:latin typeface="YAFdJoNRMmU 1"/>
                <a:ea typeface="+mn-ea"/>
              </a:rPr>
              <a:t>5</a:t>
            </a:r>
            <a:r>
              <a:rPr lang="tr-TR" sz="1600" b="1" dirty="0">
                <a:solidFill>
                  <a:srgbClr val="000000"/>
                </a:solidFill>
                <a:latin typeface="YAFdJoNRMmU 1"/>
                <a:ea typeface="+mn-ea"/>
              </a:rPr>
              <a:t>. PAYDAŞLARIMIZ İLE İLETİŞİM</a:t>
            </a:r>
            <a:endParaRPr lang="tr-TR" sz="1600" dirty="0">
              <a:solidFill>
                <a:srgbClr val="000000"/>
              </a:solidFill>
              <a:latin typeface="YAFdJoNRMmU 1"/>
              <a:ea typeface="+mn-ea"/>
            </a:endParaRPr>
          </a:p>
          <a:p>
            <a:pPr defTabSz="457200" fontAlgn="auto">
              <a:spcBef>
                <a:spcPts val="0"/>
              </a:spcBef>
              <a:spcAft>
                <a:spcPts val="0"/>
              </a:spcAft>
            </a:pPr>
            <a:r>
              <a:rPr lang="tr-TR" sz="1600" b="1" dirty="0">
                <a:solidFill>
                  <a:srgbClr val="000000"/>
                </a:solidFill>
                <a:latin typeface="YAFdJoNRMmU 1"/>
                <a:ea typeface="+mn-ea"/>
              </a:rPr>
              <a:t>6. TOPLUMLA ENTEGRASYON &amp; DESTEK</a:t>
            </a:r>
            <a:endParaRPr lang="tr-TR" sz="1600" dirty="0">
              <a:solidFill>
                <a:srgbClr val="000000"/>
              </a:solidFill>
              <a:latin typeface="YAFdJoNRMmU 1"/>
              <a:ea typeface="+mn-ea"/>
            </a:endParaRPr>
          </a:p>
          <a:p>
            <a:pPr defTabSz="457200" fontAlgn="auto">
              <a:spcBef>
                <a:spcPts val="0"/>
              </a:spcBef>
              <a:spcAft>
                <a:spcPts val="0"/>
              </a:spcAft>
            </a:pPr>
            <a:r>
              <a:rPr lang="tr-TR" sz="1600" dirty="0">
                <a:solidFill>
                  <a:srgbClr val="000000"/>
                </a:solidFill>
                <a:latin typeface="YAFdJoNRMmU 1"/>
                <a:ea typeface="+mn-ea"/>
              </a:rPr>
              <a:t>6.1. Amaçlar/Hedefler/Planlar</a:t>
            </a:r>
          </a:p>
          <a:p>
            <a:pPr defTabSz="457200" fontAlgn="auto">
              <a:spcBef>
                <a:spcPts val="0"/>
              </a:spcBef>
              <a:spcAft>
                <a:spcPts val="0"/>
              </a:spcAft>
            </a:pPr>
            <a:r>
              <a:rPr lang="tr-TR" sz="1600" b="1" dirty="0">
                <a:solidFill>
                  <a:srgbClr val="000000"/>
                </a:solidFill>
                <a:latin typeface="YAFdJoNRMmU 1"/>
                <a:ea typeface="+mn-ea"/>
              </a:rPr>
              <a:t>7. MİSAFİRLERİMİZ</a:t>
            </a:r>
            <a:endParaRPr lang="tr-TR" sz="1600" dirty="0">
              <a:solidFill>
                <a:srgbClr val="000000"/>
              </a:solidFill>
              <a:latin typeface="YAFdJoNRMmU 1"/>
              <a:ea typeface="+mn-ea"/>
            </a:endParaRPr>
          </a:p>
          <a:p>
            <a:pPr defTabSz="457200" fontAlgn="auto">
              <a:spcBef>
                <a:spcPts val="0"/>
              </a:spcBef>
              <a:spcAft>
                <a:spcPts val="0"/>
              </a:spcAft>
            </a:pPr>
            <a:r>
              <a:rPr lang="tr-TR" sz="1600" dirty="0">
                <a:solidFill>
                  <a:srgbClr val="000000"/>
                </a:solidFill>
                <a:latin typeface="YAFdJoNRMmU 1"/>
                <a:ea typeface="+mn-ea"/>
              </a:rPr>
              <a:t>7.1. Misafir Deneyimi</a:t>
            </a:r>
          </a:p>
          <a:p>
            <a:pPr defTabSz="457200" fontAlgn="auto">
              <a:spcBef>
                <a:spcPts val="0"/>
              </a:spcBef>
              <a:spcAft>
                <a:spcPts val="0"/>
              </a:spcAft>
            </a:pPr>
            <a:r>
              <a:rPr lang="tr-TR" sz="1600" dirty="0">
                <a:solidFill>
                  <a:srgbClr val="000000"/>
                </a:solidFill>
                <a:latin typeface="YAFdJoNRMmU 1"/>
                <a:ea typeface="+mn-ea"/>
              </a:rPr>
              <a:t>7.2. Misafir Memnuniyeti</a:t>
            </a:r>
          </a:p>
          <a:p>
            <a:pPr defTabSz="457200" fontAlgn="auto">
              <a:spcBef>
                <a:spcPts val="0"/>
              </a:spcBef>
              <a:spcAft>
                <a:spcPts val="0"/>
              </a:spcAft>
            </a:pPr>
            <a:r>
              <a:rPr lang="tr-TR" sz="1600" b="1" dirty="0">
                <a:solidFill>
                  <a:srgbClr val="000000"/>
                </a:solidFill>
                <a:latin typeface="YAFdJoNRMmU 1"/>
                <a:ea typeface="+mn-ea"/>
              </a:rPr>
              <a:t>8. KÜLTÜREL MİRAS</a:t>
            </a:r>
            <a:endParaRPr lang="tr-TR" sz="1600" dirty="0">
              <a:solidFill>
                <a:srgbClr val="000000"/>
              </a:solidFill>
              <a:latin typeface="YAFdJoNRMmU 1"/>
              <a:ea typeface="+mn-ea"/>
            </a:endParaRPr>
          </a:p>
          <a:p>
            <a:pPr defTabSz="457200" fontAlgn="auto">
              <a:spcBef>
                <a:spcPts val="0"/>
              </a:spcBef>
              <a:spcAft>
                <a:spcPts val="0"/>
              </a:spcAft>
            </a:pPr>
            <a:r>
              <a:rPr lang="tr-TR" sz="1600" dirty="0">
                <a:solidFill>
                  <a:srgbClr val="000000"/>
                </a:solidFill>
                <a:latin typeface="YAFdJoNRMmU 1"/>
                <a:ea typeface="+mn-ea"/>
              </a:rPr>
              <a:t>8.1. Tesisimizde Kültürel Mirası Yaşamak</a:t>
            </a:r>
          </a:p>
          <a:p>
            <a:pPr defTabSz="457200" fontAlgn="auto">
              <a:spcBef>
                <a:spcPts val="0"/>
              </a:spcBef>
              <a:spcAft>
                <a:spcPts val="0"/>
              </a:spcAft>
            </a:pPr>
            <a:r>
              <a:rPr lang="tr-TR" sz="1600" dirty="0">
                <a:solidFill>
                  <a:srgbClr val="000000"/>
                </a:solidFill>
                <a:latin typeface="YAFdJoNRMmU 1"/>
                <a:ea typeface="+mn-ea"/>
              </a:rPr>
              <a:t>8.2. Yakın Losyondaki Kültürel Yerlerden Bazıları</a:t>
            </a:r>
          </a:p>
        </p:txBody>
      </p:sp>
    </p:spTree>
    <p:extLst>
      <p:ext uri="{BB962C8B-B14F-4D97-AF65-F5344CB8AC3E}">
        <p14:creationId xmlns:p14="http://schemas.microsoft.com/office/powerpoint/2010/main" val="2353240842"/>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3549055" y="2167091"/>
            <a:ext cx="43797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altLang="zh-CN" sz="4400" b="1" kern="0" noProof="0" dirty="0" smtClean="0">
                <a:solidFill>
                  <a:srgbClr val="0F6FC6">
                    <a:lumMod val="75000"/>
                  </a:srgbClr>
                </a:solidFill>
                <a:latin typeface="Agency FB" panose="020B0503020202020204" pitchFamily="34" charset="0"/>
                <a:ea typeface="微软雅黑" pitchFamily="34" charset="-122"/>
                <a:cs typeface="宋体" pitchFamily="2" charset="-122"/>
              </a:rPr>
              <a:t>PAYDAŞ İLETİŞİMİ </a:t>
            </a:r>
            <a:r>
              <a:rPr kumimoji="0" lang="tr-TR" altLang="zh-CN" sz="44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    </a:t>
            </a:r>
            <a:r>
              <a:rPr kumimoji="0" lang="tr-TR" altLang="zh-CN" sz="44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 </a:t>
            </a:r>
            <a:endParaRPr kumimoji="0" lang="zh-CN" altLang="en-US" sz="2002" b="0" i="0" u="none" strike="noStrike" kern="1200" cap="none" spc="0" normalizeH="0" baseline="0" noProof="0" dirty="0">
              <a:ln>
                <a:noFill/>
              </a:ln>
              <a:solidFill>
                <a:srgbClr val="0F6FC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002" b="0" i="0" u="none" strike="noStrike" kern="1200" cap="none" spc="0" normalizeH="0" baseline="0" noProof="0">
              <a:ln>
                <a:noFill/>
              </a:ln>
              <a:solidFill>
                <a:srgbClr val="0F6FC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Box 3"/>
          <p:cNvSpPr>
            <a:spLocks noChangeArrowheads="1"/>
          </p:cNvSpPr>
          <p:nvPr/>
        </p:nvSpPr>
        <p:spPr bwMode="auto">
          <a:xfrm>
            <a:off x="2180903" y="1600101"/>
            <a:ext cx="32186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0</a:t>
            </a:r>
            <a:r>
              <a:rPr lang="tr-TR" sz="9600" b="1" kern="0" dirty="0">
                <a:solidFill>
                  <a:srgbClr val="0F6FC6">
                    <a:lumMod val="75000"/>
                  </a:srgbClr>
                </a:solidFill>
                <a:latin typeface="Agency FB" panose="020B0503020202020204" pitchFamily="34" charset="0"/>
                <a:ea typeface="微软雅黑" pitchFamily="34" charset="-122"/>
                <a:cs typeface="宋体" pitchFamily="2" charset="-122"/>
                <a:sym typeface="Arial" panose="020B0604020202020204" pitchFamily="34" charset="0"/>
              </a:rPr>
              <a:t>5</a:t>
            </a:r>
            <a:r>
              <a:rPr kumimoji="0" lang="tr-TR"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    </a:t>
            </a:r>
            <a:endParaRPr kumimoji="0" lang="zh-CN" altLang="en-US" sz="9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3" name="Resim 2"/>
          <p:cNvPicPr>
            <a:picLocks noChangeAspect="1"/>
          </p:cNvPicPr>
          <p:nvPr/>
        </p:nvPicPr>
        <p:blipFill>
          <a:blip r:embed="rId4"/>
          <a:stretch>
            <a:fillRect/>
          </a:stretch>
        </p:blipFill>
        <p:spPr>
          <a:xfrm>
            <a:off x="6717407" y="3153007"/>
            <a:ext cx="4322439" cy="3237257"/>
          </a:xfrm>
          <a:prstGeom prst="rect">
            <a:avLst/>
          </a:prstGeom>
        </p:spPr>
      </p:pic>
    </p:spTree>
    <p:extLst>
      <p:ext uri="{BB962C8B-B14F-4D97-AF65-F5344CB8AC3E}">
        <p14:creationId xmlns:p14="http://schemas.microsoft.com/office/powerpoint/2010/main" val="97918709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additive="base">
                                        <p:cTn id="18" dur="500" fill="hold"/>
                                        <p:tgtEl>
                                          <p:spTgt spid="5125"/>
                                        </p:tgtEl>
                                        <p:attrNameLst>
                                          <p:attrName>ppt_x</p:attrName>
                                        </p:attrNameLst>
                                      </p:cBhvr>
                                      <p:tavLst>
                                        <p:tav tm="0">
                                          <p:val>
                                            <p:strVal val="0-#ppt_w/2"/>
                                          </p:val>
                                        </p:tav>
                                        <p:tav tm="100000">
                                          <p:val>
                                            <p:strVal val="#ppt_x"/>
                                          </p:val>
                                        </p:tav>
                                      </p:tavLst>
                                    </p:anim>
                                    <p:anim calcmode="lin" valueType="num">
                                      <p:cBhvr additive="base">
                                        <p:cTn id="19" dur="500" fill="hold"/>
                                        <p:tgtEl>
                                          <p:spTgt spid="5125"/>
                                        </p:tgtEl>
                                        <p:attrNameLst>
                                          <p:attrName>ppt_y</p:attrName>
                                        </p:attrNameLst>
                                      </p:cBhvr>
                                      <p:tavLst>
                                        <p:tav tm="0">
                                          <p:val>
                                            <p:strVal val="#ppt_y"/>
                                          </p:val>
                                        </p:tav>
                                        <p:tav tm="100000">
                                          <p:val>
                                            <p:strVal val="#ppt_y"/>
                                          </p:val>
                                        </p:tav>
                                      </p:tavLst>
                                    </p:anim>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5124"/>
                                        </p:tgtEl>
                                        <p:attrNameLst>
                                          <p:attrName>style.visibility</p:attrName>
                                        </p:attrNameLst>
                                      </p:cBhvr>
                                      <p:to>
                                        <p:strVal val="visible"/>
                                      </p:to>
                                    </p:set>
                                    <p:anim by="(-#ppt_w*2)" calcmode="lin" valueType="num">
                                      <p:cBhvr rctx="PPT">
                                        <p:cTn id="22" dur="500" autoRev="1" fill="hold">
                                          <p:stCondLst>
                                            <p:cond delay="0"/>
                                          </p:stCondLst>
                                        </p:cTn>
                                        <p:tgtEl>
                                          <p:spTgt spid="5124"/>
                                        </p:tgtEl>
                                        <p:attrNameLst>
                                          <p:attrName>ppt_w</p:attrName>
                                        </p:attrNameLst>
                                      </p:cBhvr>
                                    </p:anim>
                                    <p:anim by="(#ppt_w*0.50)" calcmode="lin" valueType="num">
                                      <p:cBhvr>
                                        <p:cTn id="23" dur="500" decel="50000" autoRev="1" fill="hold">
                                          <p:stCondLst>
                                            <p:cond delay="0"/>
                                          </p:stCondLst>
                                        </p:cTn>
                                        <p:tgtEl>
                                          <p:spTgt spid="5124"/>
                                        </p:tgtEl>
                                        <p:attrNameLst>
                                          <p:attrName>ppt_x</p:attrName>
                                        </p:attrNameLst>
                                      </p:cBhvr>
                                    </p:anim>
                                    <p:anim from="(-#ppt_h/2)" to="(#ppt_y)" calcmode="lin" valueType="num">
                                      <p:cBhvr>
                                        <p:cTn id="24" dur="1000" fill="hold">
                                          <p:stCondLst>
                                            <p:cond delay="0"/>
                                          </p:stCondLst>
                                        </p:cTn>
                                        <p:tgtEl>
                                          <p:spTgt spid="5124"/>
                                        </p:tgtEl>
                                        <p:attrNameLst>
                                          <p:attrName>ppt_y</p:attrName>
                                        </p:attrNameLst>
                                      </p:cBhvr>
                                    </p:anim>
                                    <p:animRot by="21600000">
                                      <p:cBhvr>
                                        <p:cTn id="25"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53" y="358190"/>
            <a:ext cx="12806217" cy="1223668"/>
          </a:xfrm>
          <a:prstGeom prst="rect">
            <a:avLst/>
          </a:prstGeom>
        </p:spPr>
        <p:txBody>
          <a:bodyPr wrap="square">
            <a:spAutoFit/>
          </a:bodyPr>
          <a:lstStyle/>
          <a:p>
            <a:pPr algn="ctr" defTabSz="457200" fontAlgn="auto">
              <a:spcBef>
                <a:spcPts val="0"/>
              </a:spcBef>
              <a:spcAft>
                <a:spcPts val="0"/>
              </a:spcAft>
              <a:defRPr/>
            </a:pPr>
            <a:r>
              <a:rPr lang="tr-TR" altLang="zh-CN" sz="4400" b="1" kern="0" dirty="0">
                <a:solidFill>
                  <a:srgbClr val="0F6FC6">
                    <a:lumMod val="75000"/>
                  </a:srgbClr>
                </a:solidFill>
                <a:latin typeface="Agency FB" panose="020B0503020202020204" pitchFamily="34" charset="0"/>
                <a:ea typeface="微软雅黑" pitchFamily="34" charset="-122"/>
                <a:cs typeface="宋体" pitchFamily="2" charset="-122"/>
              </a:rPr>
              <a:t>PAYDAŞLAR İLE İLETİŞİM </a:t>
            </a:r>
            <a:endParaRPr lang="tr-TR" altLang="tr-TR" sz="4400" b="1" kern="0" dirty="0">
              <a:solidFill>
                <a:srgbClr val="0F6FC6">
                  <a:lumMod val="75000"/>
                </a:srgbClr>
              </a:solidFill>
              <a:latin typeface="Agency FB" panose="020B0503020202020204" pitchFamily="34" charset="0"/>
              <a:ea typeface="微软雅黑" pitchFamily="34" charset="-122"/>
              <a:cs typeface="宋体" pitchFamily="2" charset="-122"/>
            </a:endParaRPr>
          </a:p>
          <a:p>
            <a:pPr defTabSz="963756" fontAlgn="auto">
              <a:spcBef>
                <a:spcPts val="0"/>
              </a:spcBef>
              <a:spcAft>
                <a:spcPts val="0"/>
              </a:spcAft>
              <a:defRPr/>
            </a:pPr>
            <a:r>
              <a:rPr lang="tr-TR" altLang="tr-TR" sz="1476" kern="0" dirty="0" smtClean="0">
                <a:solidFill>
                  <a:srgbClr val="000000"/>
                </a:solidFill>
                <a:latin typeface="Calibri"/>
                <a:ea typeface="+mn-ea"/>
              </a:rPr>
              <a:t>Saray  </a:t>
            </a:r>
            <a:r>
              <a:rPr lang="tr-TR" altLang="tr-TR" sz="1476" kern="0" dirty="0">
                <a:solidFill>
                  <a:srgbClr val="000000"/>
                </a:solidFill>
                <a:latin typeface="Calibri"/>
                <a:ea typeface="+mn-ea"/>
              </a:rPr>
              <a:t>Hotel Yalova  olarak sürdürülebilirlik çalışmalarımızı paydaşlarımızla paylaşarak geliştirip iyileştirmeyi hedefliyor ve paydaşlarımızın katılımlarını sağlayarak sürdürülebilir kalkınmayı sağlamak için çalışmalarımızı yürütüyoruz. Sürdürülebilirlik uygulamalarımız misafir ve personellere iç ve dış iletişim ile paylaşılmaktadır.</a:t>
            </a:r>
          </a:p>
        </p:txBody>
      </p:sp>
      <p:sp>
        <p:nvSpPr>
          <p:cNvPr id="37" name="Dikdörtgen 2"/>
          <p:cNvSpPr>
            <a:spLocks noChangeArrowheads="1"/>
          </p:cNvSpPr>
          <p:nvPr/>
        </p:nvSpPr>
        <p:spPr bwMode="auto">
          <a:xfrm>
            <a:off x="1293064" y="2569878"/>
            <a:ext cx="2939032" cy="10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defTabSz="964013" eaLnBrk="0" hangingPunct="0">
              <a:defRPr/>
            </a:pPr>
            <a:r>
              <a:rPr lang="tr-TR" altLang="tr-TR" sz="1476" kern="0" dirty="0">
                <a:solidFill>
                  <a:srgbClr val="000000"/>
                </a:solidFill>
              </a:rPr>
              <a:t>Birebir görüşmeler ve grup toplantıları, eğitim  ve performans değerlendirme ve kariyer geliştirme toplantıları, ve anketler,</a:t>
            </a:r>
          </a:p>
        </p:txBody>
      </p:sp>
      <p:pic>
        <p:nvPicPr>
          <p:cNvPr id="38" name="Resim 37"/>
          <p:cNvPicPr>
            <a:picLocks noChangeAspect="1"/>
          </p:cNvPicPr>
          <p:nvPr/>
        </p:nvPicPr>
        <p:blipFill>
          <a:blip r:embed="rId3"/>
          <a:stretch>
            <a:fillRect/>
          </a:stretch>
        </p:blipFill>
        <p:spPr>
          <a:xfrm>
            <a:off x="405304" y="2618986"/>
            <a:ext cx="437012" cy="727887"/>
          </a:xfrm>
          <a:prstGeom prst="rect">
            <a:avLst/>
          </a:prstGeom>
        </p:spPr>
      </p:pic>
      <p:sp>
        <p:nvSpPr>
          <p:cNvPr id="39" name="Dikdörtgen 3"/>
          <p:cNvSpPr>
            <a:spLocks noChangeArrowheads="1"/>
          </p:cNvSpPr>
          <p:nvPr/>
        </p:nvSpPr>
        <p:spPr bwMode="auto">
          <a:xfrm>
            <a:off x="1089821" y="4558212"/>
            <a:ext cx="3570420" cy="122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defTabSz="964013" eaLnBrk="0" hangingPunct="0">
              <a:defRPr/>
            </a:pPr>
            <a:r>
              <a:rPr lang="tr-TR" altLang="tr-TR" sz="1476" kern="0" dirty="0">
                <a:solidFill>
                  <a:srgbClr val="000000"/>
                </a:solidFill>
              </a:rPr>
              <a:t>Satın alma sözleşmeleri, Tedarikçi denetimleri, Performans Değerlendirme Sistemi, Toplantılar, Görüşmeler</a:t>
            </a:r>
          </a:p>
          <a:p>
            <a:pPr defTabSz="964013" eaLnBrk="0" hangingPunct="0">
              <a:defRPr/>
            </a:pPr>
            <a:r>
              <a:rPr lang="tr-TR" altLang="tr-TR" sz="1476" b="1" kern="0" dirty="0" err="1">
                <a:solidFill>
                  <a:srgbClr val="000000"/>
                </a:solidFill>
              </a:rPr>
              <a:t>Acentelar</a:t>
            </a:r>
            <a:r>
              <a:rPr lang="tr-TR" altLang="tr-TR" sz="1476" b="1" kern="0" dirty="0">
                <a:solidFill>
                  <a:srgbClr val="000000"/>
                </a:solidFill>
              </a:rPr>
              <a:t>;   </a:t>
            </a:r>
            <a:r>
              <a:rPr lang="tr-TR" altLang="tr-TR" sz="1476" kern="0" dirty="0">
                <a:solidFill>
                  <a:srgbClr val="000000"/>
                </a:solidFill>
              </a:rPr>
              <a:t>Görüşmeler , Toplantılar ,Web Sitesi </a:t>
            </a:r>
          </a:p>
        </p:txBody>
      </p:sp>
      <p:sp>
        <p:nvSpPr>
          <p:cNvPr id="40" name="Dikdörtgen 39"/>
          <p:cNvSpPr/>
          <p:nvPr/>
        </p:nvSpPr>
        <p:spPr>
          <a:xfrm>
            <a:off x="1222227" y="2229612"/>
            <a:ext cx="2339102" cy="384272"/>
          </a:xfrm>
          <a:prstGeom prst="rect">
            <a:avLst/>
          </a:prstGeom>
        </p:spPr>
        <p:txBody>
          <a:bodyPr wrap="none">
            <a:spAutoFit/>
          </a:bodyPr>
          <a:lstStyle/>
          <a:p>
            <a:pPr defTabSz="1285351" fontAlgn="auto">
              <a:spcBef>
                <a:spcPts val="0"/>
              </a:spcBef>
              <a:spcAft>
                <a:spcPts val="0"/>
              </a:spcAft>
              <a:defRPr/>
            </a:pPr>
            <a:r>
              <a:rPr lang="tr-TR" altLang="zh-CN" sz="1897" b="1" kern="0" dirty="0">
                <a:solidFill>
                  <a:srgbClr val="262626"/>
                </a:solidFill>
                <a:latin typeface="Microsoft YaHei" panose="020B0503020204020204" pitchFamily="34" charset="-122"/>
                <a:sym typeface="Gill Sans"/>
              </a:rPr>
              <a:t>ÇALIŞANLARIMIZ</a:t>
            </a:r>
            <a:endParaRPr lang="tr-TR" sz="2530" kern="0" dirty="0">
              <a:solidFill>
                <a:sysClr val="windowText" lastClr="000000"/>
              </a:solidFill>
              <a:latin typeface="Calibri"/>
              <a:ea typeface="+mn-ea"/>
            </a:endParaRPr>
          </a:p>
        </p:txBody>
      </p:sp>
      <p:sp>
        <p:nvSpPr>
          <p:cNvPr id="41" name="Dikdörtgen 40"/>
          <p:cNvSpPr/>
          <p:nvPr/>
        </p:nvSpPr>
        <p:spPr>
          <a:xfrm>
            <a:off x="1096939" y="4163459"/>
            <a:ext cx="2599121" cy="384272"/>
          </a:xfrm>
          <a:prstGeom prst="rect">
            <a:avLst/>
          </a:prstGeom>
        </p:spPr>
        <p:txBody>
          <a:bodyPr wrap="square">
            <a:spAutoFit/>
          </a:bodyPr>
          <a:lstStyle/>
          <a:p>
            <a:pPr defTabSz="1285351" fontAlgn="auto">
              <a:spcBef>
                <a:spcPts val="0"/>
              </a:spcBef>
              <a:spcAft>
                <a:spcPts val="0"/>
              </a:spcAft>
              <a:defRPr/>
            </a:pPr>
            <a:r>
              <a:rPr lang="tr-TR" altLang="zh-CN" sz="1897" b="1" kern="0" dirty="0">
                <a:solidFill>
                  <a:srgbClr val="262626"/>
                </a:solidFill>
                <a:latin typeface="Microsoft YaHei" panose="020B0503020204020204" pitchFamily="34" charset="-122"/>
                <a:sym typeface="Gill Sans"/>
              </a:rPr>
              <a:t>TEDARİKÇİLERİMİZ</a:t>
            </a:r>
            <a:endParaRPr lang="tr-TR" sz="2530" kern="0" dirty="0">
              <a:solidFill>
                <a:sysClr val="windowText" lastClr="000000"/>
              </a:solidFill>
              <a:latin typeface="Calibri"/>
              <a:ea typeface="+mn-ea"/>
            </a:endParaRPr>
          </a:p>
        </p:txBody>
      </p:sp>
      <p:sp>
        <p:nvSpPr>
          <p:cNvPr id="42" name="TextBox 119"/>
          <p:cNvSpPr txBox="1"/>
          <p:nvPr/>
        </p:nvSpPr>
        <p:spPr>
          <a:xfrm>
            <a:off x="5849358" y="2182364"/>
            <a:ext cx="2555662" cy="384272"/>
          </a:xfrm>
          <a:prstGeom prst="rect">
            <a:avLst/>
          </a:prstGeom>
          <a:noFill/>
        </p:spPr>
        <p:txBody>
          <a:bodyPr wrap="square" rtlCol="0">
            <a:spAutoFit/>
          </a:bodyPr>
          <a:lstStyle/>
          <a:p>
            <a:pPr defTabSz="964013">
              <a:defRPr/>
            </a:pPr>
            <a:r>
              <a:rPr lang="tr-TR" altLang="zh-CN" sz="1897" b="1" kern="0" dirty="0">
                <a:solidFill>
                  <a:srgbClr val="262626"/>
                </a:solidFill>
                <a:latin typeface="Microsoft YaHei" panose="020B0503020204020204" pitchFamily="34" charset="-122"/>
                <a:sym typeface="Gill Sans"/>
              </a:rPr>
              <a:t>MİSAFİRLERİMİZ</a:t>
            </a:r>
            <a:endParaRPr lang="zh-CN" altLang="en-US" sz="1897" b="1" kern="0" dirty="0">
              <a:solidFill>
                <a:srgbClr val="262626"/>
              </a:solidFill>
              <a:latin typeface="Microsoft YaHei" panose="020B0503020204020204" pitchFamily="34" charset="-122"/>
              <a:sym typeface="Gill Sans"/>
            </a:endParaRPr>
          </a:p>
        </p:txBody>
      </p:sp>
      <p:sp>
        <p:nvSpPr>
          <p:cNvPr id="43" name="TextBox 119"/>
          <p:cNvSpPr txBox="1"/>
          <p:nvPr/>
        </p:nvSpPr>
        <p:spPr>
          <a:xfrm>
            <a:off x="9781709" y="2014818"/>
            <a:ext cx="2423092" cy="676211"/>
          </a:xfrm>
          <a:prstGeom prst="rect">
            <a:avLst/>
          </a:prstGeom>
          <a:noFill/>
        </p:spPr>
        <p:txBody>
          <a:bodyPr wrap="square" rtlCol="0">
            <a:spAutoFit/>
          </a:bodyPr>
          <a:lstStyle/>
          <a:p>
            <a:pPr defTabSz="964013">
              <a:defRPr/>
            </a:pPr>
            <a:r>
              <a:rPr lang="tr-TR" altLang="zh-CN" sz="1897" b="1" kern="0" dirty="0">
                <a:solidFill>
                  <a:srgbClr val="262626"/>
                </a:solidFill>
                <a:latin typeface="Microsoft YaHei" panose="020B0503020204020204" pitchFamily="34" charset="-122"/>
                <a:sym typeface="Gill Sans"/>
              </a:rPr>
              <a:t> KAMU KURULUŞLARI  </a:t>
            </a:r>
            <a:endParaRPr lang="zh-CN" altLang="en-US" sz="1897" b="1" kern="0" dirty="0">
              <a:solidFill>
                <a:srgbClr val="262626"/>
              </a:solidFill>
              <a:latin typeface="Microsoft YaHei" panose="020B0503020204020204" pitchFamily="34" charset="-122"/>
              <a:sym typeface="Gill Sans"/>
            </a:endParaRPr>
          </a:p>
        </p:txBody>
      </p:sp>
      <p:sp>
        <p:nvSpPr>
          <p:cNvPr id="44" name="Dikdörtgen 5"/>
          <p:cNvSpPr>
            <a:spLocks noChangeArrowheads="1"/>
          </p:cNvSpPr>
          <p:nvPr/>
        </p:nvSpPr>
        <p:spPr bwMode="auto">
          <a:xfrm>
            <a:off x="5815631" y="2618985"/>
            <a:ext cx="2769397" cy="77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defTabSz="964013" eaLnBrk="0" hangingPunct="0">
              <a:defRPr/>
            </a:pPr>
            <a:r>
              <a:rPr lang="tr-TR" altLang="tr-TR" sz="1476" kern="0" dirty="0">
                <a:solidFill>
                  <a:srgbClr val="000000"/>
                </a:solidFill>
              </a:rPr>
              <a:t>Misafir Memnuniyet Anketleri, İstek/Talep Formları, İletişim Formları, Sosyal Medya Yorumları</a:t>
            </a:r>
          </a:p>
        </p:txBody>
      </p:sp>
      <p:sp>
        <p:nvSpPr>
          <p:cNvPr id="45" name="Dikdörtgen 44"/>
          <p:cNvSpPr/>
          <p:nvPr/>
        </p:nvSpPr>
        <p:spPr>
          <a:xfrm>
            <a:off x="5606521" y="4133358"/>
            <a:ext cx="3286144" cy="384272"/>
          </a:xfrm>
          <a:prstGeom prst="rect">
            <a:avLst/>
          </a:prstGeom>
        </p:spPr>
        <p:txBody>
          <a:bodyPr wrap="square">
            <a:spAutoFit/>
          </a:bodyPr>
          <a:lstStyle/>
          <a:p>
            <a:pPr defTabSz="964013"/>
            <a:r>
              <a:rPr lang="tr-TR" altLang="zh-CN" sz="1897" b="1" dirty="0">
                <a:solidFill>
                  <a:srgbClr val="262626"/>
                </a:solidFill>
                <a:latin typeface="Microsoft YaHei" panose="020B0503020204020204" pitchFamily="34" charset="-122"/>
                <a:sym typeface="Gill Sans"/>
              </a:rPr>
              <a:t>TOPLUMSAL PAYDAŞLAR</a:t>
            </a:r>
            <a:endParaRPr lang="zh-CN" altLang="en-US" sz="1897" b="1" dirty="0">
              <a:solidFill>
                <a:srgbClr val="262626"/>
              </a:solidFill>
              <a:latin typeface="Microsoft YaHei" panose="020B0503020204020204" pitchFamily="34" charset="-122"/>
              <a:sym typeface="Gill Sans"/>
            </a:endParaRPr>
          </a:p>
        </p:txBody>
      </p:sp>
      <p:sp>
        <p:nvSpPr>
          <p:cNvPr id="46" name="Dikdörtgen 4"/>
          <p:cNvSpPr>
            <a:spLocks noChangeArrowheads="1"/>
          </p:cNvSpPr>
          <p:nvPr/>
        </p:nvSpPr>
        <p:spPr bwMode="auto">
          <a:xfrm>
            <a:off x="5644105" y="4542072"/>
            <a:ext cx="3629194" cy="100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defTabSz="964013" eaLnBrk="0" hangingPunct="0">
              <a:defRPr/>
            </a:pPr>
            <a:r>
              <a:rPr lang="tr-TR" altLang="tr-TR" sz="1476" kern="0" dirty="0">
                <a:solidFill>
                  <a:srgbClr val="000000"/>
                </a:solidFill>
              </a:rPr>
              <a:t>(Yerel Topluluklar, STK’lar(TÜROB… gibi) , Medya</a:t>
            </a:r>
          </a:p>
          <a:p>
            <a:pPr defTabSz="964013" eaLnBrk="0" hangingPunct="0">
              <a:defRPr/>
            </a:pPr>
            <a:r>
              <a:rPr lang="tr-TR" altLang="tr-TR" sz="1476" kern="0" dirty="0">
                <a:solidFill>
                  <a:srgbClr val="000000"/>
                </a:solidFill>
              </a:rPr>
              <a:t>Toplantılar , Görüşmeler, Web sitesi, Grup çalışması </a:t>
            </a:r>
          </a:p>
        </p:txBody>
      </p:sp>
      <p:sp>
        <p:nvSpPr>
          <p:cNvPr id="47" name="Freeform 7"/>
          <p:cNvSpPr>
            <a:spLocks noEditPoints="1"/>
          </p:cNvSpPr>
          <p:nvPr/>
        </p:nvSpPr>
        <p:spPr bwMode="auto">
          <a:xfrm>
            <a:off x="4998794" y="4309831"/>
            <a:ext cx="687391" cy="735355"/>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00B0F0"/>
          </a:solidFill>
          <a:ln>
            <a:noFill/>
          </a:ln>
        </p:spPr>
        <p:txBody>
          <a:bodyPr vert="horz" wrap="square" lIns="96418" tIns="48208" rIns="96418" bIns="48208" numCol="1" anchor="t" anchorCtr="0" compatLnSpc="1">
            <a:prstTxWarp prst="textNoShape">
              <a:avLst/>
            </a:prstTxWarp>
          </a:bodyPr>
          <a:lstStyle/>
          <a:p>
            <a:pPr defTabSz="964141" fontAlgn="auto">
              <a:spcBef>
                <a:spcPts val="0"/>
              </a:spcBef>
              <a:spcAft>
                <a:spcPts val="0"/>
              </a:spcAft>
              <a:defRPr/>
            </a:pPr>
            <a:endParaRPr lang="zh-CN" altLang="en-US" sz="1897" kern="0">
              <a:solidFill>
                <a:prstClr val="black"/>
              </a:solidFill>
              <a:latin typeface="Calibri"/>
            </a:endParaRPr>
          </a:p>
        </p:txBody>
      </p:sp>
      <p:sp>
        <p:nvSpPr>
          <p:cNvPr id="48" name="Freeform 22"/>
          <p:cNvSpPr>
            <a:spLocks noEditPoints="1"/>
          </p:cNvSpPr>
          <p:nvPr/>
        </p:nvSpPr>
        <p:spPr bwMode="auto">
          <a:xfrm>
            <a:off x="458169" y="4248198"/>
            <a:ext cx="421008" cy="58775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rgbClr val="FF0000"/>
          </a:solidFill>
          <a:ln>
            <a:noFill/>
          </a:ln>
        </p:spPr>
        <p:txBody>
          <a:bodyPr vert="horz" wrap="square" lIns="96418" tIns="48208" rIns="96418" bIns="48208" numCol="1" anchor="t" anchorCtr="0" compatLnSpc="1">
            <a:prstTxWarp prst="textNoShape">
              <a:avLst/>
            </a:prstTxWarp>
          </a:bodyPr>
          <a:lstStyle/>
          <a:p>
            <a:pPr defTabSz="964141" fontAlgn="auto">
              <a:spcBef>
                <a:spcPts val="0"/>
              </a:spcBef>
              <a:spcAft>
                <a:spcPts val="0"/>
              </a:spcAft>
              <a:defRPr/>
            </a:pPr>
            <a:endParaRPr lang="zh-CN" altLang="en-US" sz="1897" kern="0">
              <a:solidFill>
                <a:prstClr val="black"/>
              </a:solidFill>
              <a:latin typeface="Calibri"/>
            </a:endParaRPr>
          </a:p>
        </p:txBody>
      </p:sp>
      <p:sp>
        <p:nvSpPr>
          <p:cNvPr id="49" name="Dikdörtgen 48"/>
          <p:cNvSpPr/>
          <p:nvPr/>
        </p:nvSpPr>
        <p:spPr>
          <a:xfrm>
            <a:off x="9876530" y="4242262"/>
            <a:ext cx="1853558" cy="384272"/>
          </a:xfrm>
          <a:prstGeom prst="rect">
            <a:avLst/>
          </a:prstGeom>
        </p:spPr>
        <p:txBody>
          <a:bodyPr wrap="square">
            <a:spAutoFit/>
          </a:bodyPr>
          <a:lstStyle/>
          <a:p>
            <a:pPr defTabSz="964013"/>
            <a:r>
              <a:rPr lang="tr-TR" altLang="zh-CN" sz="1897" b="1" dirty="0">
                <a:solidFill>
                  <a:srgbClr val="262626"/>
                </a:solidFill>
                <a:latin typeface="Microsoft YaHei" panose="020B0503020204020204" pitchFamily="34" charset="-122"/>
                <a:sym typeface="Gill Sans"/>
              </a:rPr>
              <a:t>RAKİPLER</a:t>
            </a:r>
          </a:p>
        </p:txBody>
      </p:sp>
      <p:sp>
        <p:nvSpPr>
          <p:cNvPr id="50" name="Dikdörtgen 6"/>
          <p:cNvSpPr>
            <a:spLocks noChangeArrowheads="1"/>
          </p:cNvSpPr>
          <p:nvPr/>
        </p:nvSpPr>
        <p:spPr bwMode="auto">
          <a:xfrm>
            <a:off x="9781708" y="2696186"/>
            <a:ext cx="3076690" cy="145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defTabSz="964013" eaLnBrk="0" hangingPunct="0">
              <a:defRPr/>
            </a:pPr>
            <a:r>
              <a:rPr lang="tr-TR" altLang="tr-TR" sz="1476" b="1" kern="0" dirty="0">
                <a:solidFill>
                  <a:srgbClr val="000000"/>
                </a:solidFill>
              </a:rPr>
              <a:t>Kamu Kuruluşları: </a:t>
            </a:r>
            <a:r>
              <a:rPr lang="tr-TR" altLang="tr-TR" sz="1476" kern="0" dirty="0">
                <a:solidFill>
                  <a:srgbClr val="000000"/>
                </a:solidFill>
              </a:rPr>
              <a:t>Toplantılar, bilgi talepleri (gerektiğinde), faaliyet raporu </a:t>
            </a:r>
            <a:r>
              <a:rPr lang="tr-TR" altLang="tr-TR" sz="1476" b="1" kern="0" dirty="0" err="1">
                <a:solidFill>
                  <a:srgbClr val="000000"/>
                </a:solidFill>
              </a:rPr>
              <a:t>Sektörel</a:t>
            </a:r>
            <a:r>
              <a:rPr lang="tr-TR" altLang="tr-TR" sz="1476" b="1" kern="0" dirty="0">
                <a:solidFill>
                  <a:srgbClr val="000000"/>
                </a:solidFill>
              </a:rPr>
              <a:t> Gruplar: </a:t>
            </a:r>
            <a:r>
              <a:rPr lang="tr-TR" altLang="tr-TR" sz="1476" kern="0" dirty="0">
                <a:solidFill>
                  <a:srgbClr val="000000"/>
                </a:solidFill>
              </a:rPr>
              <a:t> Toplantılar, Seminerler | Üniversiteler ve </a:t>
            </a:r>
            <a:r>
              <a:rPr lang="tr-TR" altLang="tr-TR" sz="1476" b="1" kern="0" dirty="0">
                <a:solidFill>
                  <a:srgbClr val="000000"/>
                </a:solidFill>
              </a:rPr>
              <a:t>Akademisyenler: </a:t>
            </a:r>
            <a:r>
              <a:rPr lang="tr-TR" altLang="tr-TR" sz="1476" kern="0" dirty="0">
                <a:solidFill>
                  <a:srgbClr val="000000"/>
                </a:solidFill>
              </a:rPr>
              <a:t>Stajyer Programı, konferans-toplantı katılımı, burslar</a:t>
            </a:r>
          </a:p>
        </p:txBody>
      </p:sp>
      <p:sp>
        <p:nvSpPr>
          <p:cNvPr id="52" name="TextBox 16"/>
          <p:cNvSpPr txBox="1">
            <a:spLocks noChangeArrowheads="1"/>
          </p:cNvSpPr>
          <p:nvPr/>
        </p:nvSpPr>
        <p:spPr bwMode="auto">
          <a:xfrm>
            <a:off x="9838653" y="4635772"/>
            <a:ext cx="2823546" cy="54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defTabSz="964013">
              <a:defRPr/>
            </a:pPr>
            <a:r>
              <a:rPr lang="tr-TR" altLang="zh-CN" sz="1476" kern="0" dirty="0" err="1">
                <a:solidFill>
                  <a:srgbClr val="000000"/>
                </a:solidFill>
                <a:sym typeface="Gill Sans"/>
              </a:rPr>
              <a:t>Sektörel</a:t>
            </a:r>
            <a:r>
              <a:rPr lang="tr-TR" altLang="zh-CN" sz="1476" kern="0" dirty="0">
                <a:solidFill>
                  <a:srgbClr val="000000"/>
                </a:solidFill>
                <a:sym typeface="Gill Sans"/>
              </a:rPr>
              <a:t> Paylaşımlar , görüşmeler,  toplantılar … gibi </a:t>
            </a:r>
            <a:endParaRPr lang="en-US" altLang="zh-CN" sz="1476" kern="0" dirty="0">
              <a:solidFill>
                <a:srgbClr val="000000"/>
              </a:solidFill>
              <a:sym typeface="Gill Sans"/>
            </a:endParaRPr>
          </a:p>
        </p:txBody>
      </p:sp>
      <p:sp>
        <p:nvSpPr>
          <p:cNvPr id="53" name="Freeform 10"/>
          <p:cNvSpPr>
            <a:spLocks noEditPoints="1"/>
          </p:cNvSpPr>
          <p:nvPr/>
        </p:nvSpPr>
        <p:spPr bwMode="auto">
          <a:xfrm>
            <a:off x="9330242" y="4522731"/>
            <a:ext cx="451466" cy="667760"/>
          </a:xfrm>
          <a:custGeom>
            <a:avLst/>
            <a:gdLst>
              <a:gd name="T0" fmla="*/ 163 w 210"/>
              <a:gd name="T1" fmla="*/ 0 h 192"/>
              <a:gd name="T2" fmla="*/ 172 w 210"/>
              <a:gd name="T3" fmla="*/ 10 h 192"/>
              <a:gd name="T4" fmla="*/ 156 w 210"/>
              <a:gd name="T5" fmla="*/ 55 h 192"/>
              <a:gd name="T6" fmla="*/ 37 w 210"/>
              <a:gd name="T7" fmla="*/ 17 h 192"/>
              <a:gd name="T8" fmla="*/ 45 w 210"/>
              <a:gd name="T9" fmla="*/ 24 h 192"/>
              <a:gd name="T10" fmla="*/ 59 w 210"/>
              <a:gd name="T11" fmla="*/ 36 h 192"/>
              <a:gd name="T12" fmla="*/ 37 w 210"/>
              <a:gd name="T13" fmla="*/ 45 h 192"/>
              <a:gd name="T14" fmla="*/ 45 w 210"/>
              <a:gd name="T15" fmla="*/ 52 h 192"/>
              <a:gd name="T16" fmla="*/ 59 w 210"/>
              <a:gd name="T17" fmla="*/ 64 h 192"/>
              <a:gd name="T18" fmla="*/ 37 w 210"/>
              <a:gd name="T19" fmla="*/ 74 h 192"/>
              <a:gd name="T20" fmla="*/ 45 w 210"/>
              <a:gd name="T21" fmla="*/ 78 h 192"/>
              <a:gd name="T22" fmla="*/ 59 w 210"/>
              <a:gd name="T23" fmla="*/ 90 h 192"/>
              <a:gd name="T24" fmla="*/ 37 w 210"/>
              <a:gd name="T25" fmla="*/ 100 h 192"/>
              <a:gd name="T26" fmla="*/ 45 w 210"/>
              <a:gd name="T27" fmla="*/ 104 h 192"/>
              <a:gd name="T28" fmla="*/ 59 w 210"/>
              <a:gd name="T29" fmla="*/ 116 h 192"/>
              <a:gd name="T30" fmla="*/ 37 w 210"/>
              <a:gd name="T31" fmla="*/ 128 h 192"/>
              <a:gd name="T32" fmla="*/ 45 w 210"/>
              <a:gd name="T33" fmla="*/ 135 h 192"/>
              <a:gd name="T34" fmla="*/ 59 w 210"/>
              <a:gd name="T35" fmla="*/ 147 h 192"/>
              <a:gd name="T36" fmla="*/ 37 w 210"/>
              <a:gd name="T37" fmla="*/ 156 h 192"/>
              <a:gd name="T38" fmla="*/ 37 w 210"/>
              <a:gd name="T39" fmla="*/ 175 h 192"/>
              <a:gd name="T40" fmla="*/ 156 w 210"/>
              <a:gd name="T41" fmla="*/ 137 h 192"/>
              <a:gd name="T42" fmla="*/ 172 w 210"/>
              <a:gd name="T43" fmla="*/ 182 h 192"/>
              <a:gd name="T44" fmla="*/ 163 w 210"/>
              <a:gd name="T45" fmla="*/ 192 h 192"/>
              <a:gd name="T46" fmla="*/ 21 w 210"/>
              <a:gd name="T47" fmla="*/ 192 h 192"/>
              <a:gd name="T48" fmla="*/ 21 w 210"/>
              <a:gd name="T49" fmla="*/ 170 h 192"/>
              <a:gd name="T50" fmla="*/ 0 w 210"/>
              <a:gd name="T51" fmla="*/ 154 h 192"/>
              <a:gd name="T52" fmla="*/ 21 w 210"/>
              <a:gd name="T53" fmla="*/ 140 h 192"/>
              <a:gd name="T54" fmla="*/ 0 w 210"/>
              <a:gd name="T55" fmla="*/ 126 h 192"/>
              <a:gd name="T56" fmla="*/ 21 w 210"/>
              <a:gd name="T57" fmla="*/ 114 h 192"/>
              <a:gd name="T58" fmla="*/ 0 w 210"/>
              <a:gd name="T59" fmla="*/ 97 h 192"/>
              <a:gd name="T60" fmla="*/ 21 w 210"/>
              <a:gd name="T61" fmla="*/ 88 h 192"/>
              <a:gd name="T62" fmla="*/ 0 w 210"/>
              <a:gd name="T63" fmla="*/ 71 h 192"/>
              <a:gd name="T64" fmla="*/ 21 w 210"/>
              <a:gd name="T65" fmla="*/ 59 h 192"/>
              <a:gd name="T66" fmla="*/ 0 w 210"/>
              <a:gd name="T67" fmla="*/ 45 h 192"/>
              <a:gd name="T68" fmla="*/ 21 w 210"/>
              <a:gd name="T69" fmla="*/ 10 h 192"/>
              <a:gd name="T70" fmla="*/ 30 w 210"/>
              <a:gd name="T71" fmla="*/ 0 h 192"/>
              <a:gd name="T72" fmla="*/ 73 w 210"/>
              <a:gd name="T73" fmla="*/ 92 h 192"/>
              <a:gd name="T74" fmla="*/ 96 w 210"/>
              <a:gd name="T75" fmla="*/ 102 h 192"/>
              <a:gd name="T76" fmla="*/ 73 w 210"/>
              <a:gd name="T77" fmla="*/ 92 h 192"/>
              <a:gd name="T78" fmla="*/ 73 w 210"/>
              <a:gd name="T79" fmla="*/ 71 h 192"/>
              <a:gd name="T80" fmla="*/ 115 w 210"/>
              <a:gd name="T81" fmla="*/ 81 h 192"/>
              <a:gd name="T82" fmla="*/ 73 w 210"/>
              <a:gd name="T83" fmla="*/ 71 h 192"/>
              <a:gd name="T84" fmla="*/ 73 w 210"/>
              <a:gd name="T85" fmla="*/ 52 h 192"/>
              <a:gd name="T86" fmla="*/ 134 w 210"/>
              <a:gd name="T87" fmla="*/ 62 h 192"/>
              <a:gd name="T88" fmla="*/ 73 w 210"/>
              <a:gd name="T89" fmla="*/ 52 h 192"/>
              <a:gd name="T90" fmla="*/ 73 w 210"/>
              <a:gd name="T91" fmla="*/ 33 h 192"/>
              <a:gd name="T92" fmla="*/ 134 w 210"/>
              <a:gd name="T93" fmla="*/ 41 h 192"/>
              <a:gd name="T94" fmla="*/ 73 w 210"/>
              <a:gd name="T95" fmla="*/ 33 h 192"/>
              <a:gd name="T96" fmla="*/ 96 w 210"/>
              <a:gd name="T97" fmla="*/ 152 h 192"/>
              <a:gd name="T98" fmla="*/ 122 w 210"/>
              <a:gd name="T99" fmla="*/ 152 h 192"/>
              <a:gd name="T100" fmla="*/ 99 w 210"/>
              <a:gd name="T101" fmla="*/ 126 h 192"/>
              <a:gd name="T102" fmla="*/ 96 w 210"/>
              <a:gd name="T103" fmla="*/ 152 h 192"/>
              <a:gd name="T104" fmla="*/ 186 w 210"/>
              <a:gd name="T105" fmla="*/ 43 h 192"/>
              <a:gd name="T106" fmla="*/ 134 w 210"/>
              <a:gd name="T107" fmla="*/ 140 h 192"/>
              <a:gd name="T108" fmla="*/ 186 w 210"/>
              <a:gd name="T109" fmla="*/ 4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rgbClr val="00B050"/>
          </a:solidFill>
          <a:ln>
            <a:noFill/>
          </a:ln>
        </p:spPr>
        <p:txBody>
          <a:bodyPr vert="horz" wrap="square" lIns="96418" tIns="48208" rIns="96418" bIns="48208" numCol="1" anchor="t" anchorCtr="0" compatLnSpc="1">
            <a:prstTxWarp prst="textNoShape">
              <a:avLst/>
            </a:prstTxWarp>
          </a:bodyPr>
          <a:lstStyle/>
          <a:p>
            <a:pPr defTabSz="964141" fontAlgn="auto">
              <a:spcBef>
                <a:spcPts val="0"/>
              </a:spcBef>
              <a:spcAft>
                <a:spcPts val="0"/>
              </a:spcAft>
              <a:defRPr/>
            </a:pPr>
            <a:endParaRPr lang="zh-CN" altLang="en-US" sz="1897" kern="0">
              <a:solidFill>
                <a:prstClr val="black"/>
              </a:solidFill>
              <a:latin typeface="Calibri"/>
            </a:endParaRPr>
          </a:p>
        </p:txBody>
      </p:sp>
      <p:sp>
        <p:nvSpPr>
          <p:cNvPr id="54" name="Freeform 34"/>
          <p:cNvSpPr>
            <a:spLocks noEditPoints="1"/>
          </p:cNvSpPr>
          <p:nvPr/>
        </p:nvSpPr>
        <p:spPr bwMode="auto">
          <a:xfrm>
            <a:off x="9178726" y="2355501"/>
            <a:ext cx="422974" cy="52337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rgbClr val="FFC000"/>
          </a:solidFill>
          <a:ln>
            <a:noFill/>
          </a:ln>
        </p:spPr>
        <p:txBody>
          <a:bodyPr vert="horz" wrap="square" lIns="96418" tIns="48208" rIns="96418" bIns="48208" numCol="1" anchor="t" anchorCtr="0" compatLnSpc="1">
            <a:prstTxWarp prst="textNoShape">
              <a:avLst/>
            </a:prstTxWarp>
          </a:bodyPr>
          <a:lstStyle/>
          <a:p>
            <a:pPr defTabSz="964141" fontAlgn="auto">
              <a:spcBef>
                <a:spcPts val="0"/>
              </a:spcBef>
              <a:spcAft>
                <a:spcPts val="0"/>
              </a:spcAft>
              <a:defRPr/>
            </a:pPr>
            <a:endParaRPr lang="zh-CN" altLang="en-US" sz="1897" kern="0">
              <a:solidFill>
                <a:prstClr val="black"/>
              </a:solidFill>
              <a:latin typeface="Calibri"/>
            </a:endParaRPr>
          </a:p>
        </p:txBody>
      </p:sp>
    </p:spTree>
    <p:custDataLst>
      <p:tags r:id="rId1"/>
    </p:custDataLst>
    <p:extLst>
      <p:ext uri="{BB962C8B-B14F-4D97-AF65-F5344CB8AC3E}">
        <p14:creationId xmlns:p14="http://schemas.microsoft.com/office/powerpoint/2010/main" val="3081939646"/>
      </p:ext>
    </p:extLst>
  </p:cSld>
  <p:clrMapOvr>
    <a:masterClrMapping/>
  </p:clrMapOvr>
  <p:transition spd="slow">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3445955" y="2097589"/>
            <a:ext cx="51395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altLang="zh-CN" sz="4400" b="1" kern="0" dirty="0" smtClean="0">
                <a:solidFill>
                  <a:srgbClr val="0F6FC6">
                    <a:lumMod val="75000"/>
                  </a:srgbClr>
                </a:solidFill>
                <a:latin typeface="Agency FB" panose="020B0503020202020204" pitchFamily="34" charset="0"/>
                <a:ea typeface="微软雅黑" pitchFamily="34" charset="-122"/>
                <a:cs typeface="宋体" pitchFamily="2" charset="-122"/>
              </a:rPr>
              <a:t>MİSAFİR DENEYİMLERİ </a:t>
            </a:r>
            <a:r>
              <a:rPr kumimoji="0" lang="tr-TR" altLang="zh-CN" sz="44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    </a:t>
            </a:r>
            <a:r>
              <a:rPr kumimoji="0" lang="tr-TR" altLang="zh-CN" sz="44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 </a:t>
            </a:r>
            <a:endParaRPr kumimoji="0" lang="zh-CN" altLang="en-US" sz="2002" b="0" i="0" u="none" strike="noStrike" kern="1200" cap="none" spc="0" normalizeH="0" baseline="0" noProof="0" dirty="0">
              <a:ln>
                <a:noFill/>
              </a:ln>
              <a:solidFill>
                <a:srgbClr val="0F6FC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002" b="0" i="0" u="none" strike="noStrike" kern="1200" cap="none" spc="0" normalizeH="0" baseline="0" noProof="0">
              <a:ln>
                <a:noFill/>
              </a:ln>
              <a:solidFill>
                <a:srgbClr val="0F6FC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Box 3"/>
          <p:cNvSpPr>
            <a:spLocks noChangeArrowheads="1"/>
          </p:cNvSpPr>
          <p:nvPr/>
        </p:nvSpPr>
        <p:spPr bwMode="auto">
          <a:xfrm>
            <a:off x="2180903" y="1600101"/>
            <a:ext cx="32186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0</a:t>
            </a:r>
            <a:r>
              <a:rPr lang="tr-TR" sz="9600" b="1" kern="0" noProof="0" dirty="0">
                <a:solidFill>
                  <a:srgbClr val="0F6FC6">
                    <a:lumMod val="75000"/>
                  </a:srgbClr>
                </a:solidFill>
                <a:latin typeface="Agency FB" panose="020B0503020202020204" pitchFamily="34" charset="0"/>
                <a:ea typeface="微软雅黑" pitchFamily="34" charset="-122"/>
                <a:cs typeface="宋体" pitchFamily="2" charset="-122"/>
                <a:sym typeface="Arial" panose="020B0604020202020204" pitchFamily="34" charset="0"/>
              </a:rPr>
              <a:t>7</a:t>
            </a:r>
            <a:r>
              <a:rPr kumimoji="0" lang="tr-TR"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    </a:t>
            </a:r>
            <a:endParaRPr kumimoji="0" lang="zh-CN" altLang="en-US" sz="9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AutoShape 2" descr="Paydaş Katılımı vs Kurumsal İletiş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30" name="Picture 6" descr="5 Adımda En İyi Müşteri Anketini Oluşturun - Infos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583" y="2937147"/>
            <a:ext cx="424847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02511"/>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additive="base">
                                        <p:cTn id="18" dur="500" fill="hold"/>
                                        <p:tgtEl>
                                          <p:spTgt spid="5125"/>
                                        </p:tgtEl>
                                        <p:attrNameLst>
                                          <p:attrName>ppt_x</p:attrName>
                                        </p:attrNameLst>
                                      </p:cBhvr>
                                      <p:tavLst>
                                        <p:tav tm="0">
                                          <p:val>
                                            <p:strVal val="0-#ppt_w/2"/>
                                          </p:val>
                                        </p:tav>
                                        <p:tav tm="100000">
                                          <p:val>
                                            <p:strVal val="#ppt_x"/>
                                          </p:val>
                                        </p:tav>
                                      </p:tavLst>
                                    </p:anim>
                                    <p:anim calcmode="lin" valueType="num">
                                      <p:cBhvr additive="base">
                                        <p:cTn id="19" dur="500" fill="hold"/>
                                        <p:tgtEl>
                                          <p:spTgt spid="5125"/>
                                        </p:tgtEl>
                                        <p:attrNameLst>
                                          <p:attrName>ppt_y</p:attrName>
                                        </p:attrNameLst>
                                      </p:cBhvr>
                                      <p:tavLst>
                                        <p:tav tm="0">
                                          <p:val>
                                            <p:strVal val="#ppt_y"/>
                                          </p:val>
                                        </p:tav>
                                        <p:tav tm="100000">
                                          <p:val>
                                            <p:strVal val="#ppt_y"/>
                                          </p:val>
                                        </p:tav>
                                      </p:tavLst>
                                    </p:anim>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5124"/>
                                        </p:tgtEl>
                                        <p:attrNameLst>
                                          <p:attrName>style.visibility</p:attrName>
                                        </p:attrNameLst>
                                      </p:cBhvr>
                                      <p:to>
                                        <p:strVal val="visible"/>
                                      </p:to>
                                    </p:set>
                                    <p:anim by="(-#ppt_w*2)" calcmode="lin" valueType="num">
                                      <p:cBhvr rctx="PPT">
                                        <p:cTn id="22" dur="500" autoRev="1" fill="hold">
                                          <p:stCondLst>
                                            <p:cond delay="0"/>
                                          </p:stCondLst>
                                        </p:cTn>
                                        <p:tgtEl>
                                          <p:spTgt spid="5124"/>
                                        </p:tgtEl>
                                        <p:attrNameLst>
                                          <p:attrName>ppt_w</p:attrName>
                                        </p:attrNameLst>
                                      </p:cBhvr>
                                    </p:anim>
                                    <p:anim by="(#ppt_w*0.50)" calcmode="lin" valueType="num">
                                      <p:cBhvr>
                                        <p:cTn id="23" dur="500" decel="50000" autoRev="1" fill="hold">
                                          <p:stCondLst>
                                            <p:cond delay="0"/>
                                          </p:stCondLst>
                                        </p:cTn>
                                        <p:tgtEl>
                                          <p:spTgt spid="5124"/>
                                        </p:tgtEl>
                                        <p:attrNameLst>
                                          <p:attrName>ppt_x</p:attrName>
                                        </p:attrNameLst>
                                      </p:cBhvr>
                                    </p:anim>
                                    <p:anim from="(-#ppt_h/2)" to="(#ppt_y)" calcmode="lin" valueType="num">
                                      <p:cBhvr>
                                        <p:cTn id="24" dur="1000" fill="hold">
                                          <p:stCondLst>
                                            <p:cond delay="0"/>
                                          </p:stCondLst>
                                        </p:cTn>
                                        <p:tgtEl>
                                          <p:spTgt spid="5124"/>
                                        </p:tgtEl>
                                        <p:attrNameLst>
                                          <p:attrName>ppt_y</p:attrName>
                                        </p:attrNameLst>
                                      </p:cBhvr>
                                    </p:anim>
                                    <p:animRot by="21600000">
                                      <p:cBhvr>
                                        <p:cTn id="25"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348936" y="230418"/>
            <a:ext cx="3953006" cy="553998"/>
          </a:xfrm>
          <a:prstGeom prst="rect">
            <a:avLst/>
          </a:prstGeom>
          <a:noFill/>
        </p:spPr>
        <p:txBody>
          <a:bodyPr wrap="none" lIns="0" tIns="0" rIns="0" bIns="0" rtlCol="0">
            <a:spAutoFit/>
          </a:bodyPr>
          <a:lstStyle/>
          <a:p>
            <a:pPr lvl="0" algn="ctr" defTabSz="482163" fontAlgn="auto">
              <a:spcBef>
                <a:spcPts val="0"/>
              </a:spcBef>
              <a:spcAft>
                <a:spcPts val="0"/>
              </a:spcAf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MİSAFİR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DENEYİMLERİ </a:t>
            </a:r>
            <a:r>
              <a:rPr kumimoji="0" lang="tr-TR"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 </a:t>
            </a:r>
            <a:r>
              <a:rPr kumimoji="0" lang="tr-TR" altLang="zh-CN"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rPr>
              <a:t>   </a:t>
            </a:r>
            <a:endParaRPr kumimoji="0" lang="zh-CN" altLang="en-US" sz="3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mn-lt"/>
            </a:endParaRPr>
          </a:p>
        </p:txBody>
      </p:sp>
      <p:sp>
        <p:nvSpPr>
          <p:cNvPr id="3" name="Dikdörtgen 2"/>
          <p:cNvSpPr/>
          <p:nvPr/>
        </p:nvSpPr>
        <p:spPr>
          <a:xfrm>
            <a:off x="596727" y="1384077"/>
            <a:ext cx="7344816" cy="4765535"/>
          </a:xfrm>
          <a:prstGeom prst="rect">
            <a:avLst/>
          </a:prstGeom>
        </p:spPr>
        <p:txBody>
          <a:bodyPr wrap="square">
            <a:spAutoFit/>
          </a:bodyPr>
          <a:lstStyle/>
          <a:p>
            <a:pPr lvl="0" defTabSz="482163" fontAlgn="auto">
              <a:spcBef>
                <a:spcPts val="0"/>
              </a:spcBef>
              <a:spcAft>
                <a:spcPts val="0"/>
              </a:spcAft>
            </a:pPr>
            <a:r>
              <a:rPr lang="tr-TR" sz="1687" dirty="0">
                <a:solidFill>
                  <a:srgbClr val="000000"/>
                </a:solidFill>
                <a:latin typeface="Palatino Linotype" panose="02040502050505030304" pitchFamily="18" charset="0"/>
                <a:ea typeface="Times New Roman" panose="02020603050405020304" pitchFamily="18" charset="0"/>
              </a:rPr>
              <a:t>Otelimizde müşteri deneyimi sürdürülebilir unsurlar da dahil olmak üzere sonuçların analizleri ile birlikte Misafir İlişkileri Departman geri bildirim sistemi oluşturulmuş ve tüm departmanlarla paylaşımı sağlanmıştır.</a:t>
            </a:r>
          </a:p>
          <a:p>
            <a:pPr lvl="0" defTabSz="482163" fontAlgn="auto">
              <a:spcBef>
                <a:spcPts val="0"/>
              </a:spcBef>
              <a:spcAft>
                <a:spcPts val="0"/>
              </a:spcAft>
            </a:pPr>
            <a:endParaRPr lang="tr-TR" sz="1687" dirty="0">
              <a:solidFill>
                <a:srgbClr val="000000"/>
              </a:solidFill>
              <a:latin typeface="Palatino Linotype" panose="02040502050505030304" pitchFamily="18" charset="0"/>
              <a:ea typeface="Times New Roman" panose="02020603050405020304" pitchFamily="18" charset="0"/>
            </a:endParaRPr>
          </a:p>
          <a:p>
            <a:pPr lvl="0" defTabSz="482163" fontAlgn="auto">
              <a:spcBef>
                <a:spcPts val="0"/>
              </a:spcBef>
              <a:spcAft>
                <a:spcPts val="0"/>
              </a:spcAft>
            </a:pPr>
            <a:r>
              <a:rPr lang="tr-TR" sz="1687" dirty="0">
                <a:solidFill>
                  <a:srgbClr val="000000"/>
                </a:solidFill>
                <a:latin typeface="Palatino Linotype" panose="02040502050505030304" pitchFamily="18" charset="0"/>
                <a:ea typeface="Times New Roman" panose="02020603050405020304" pitchFamily="18" charset="0"/>
              </a:rPr>
              <a:t>Aralık 2023 yılında anket hazırlanarak misafirlerin odalarına konulmuştur. </a:t>
            </a:r>
          </a:p>
          <a:p>
            <a:pPr lvl="0" defTabSz="482163" fontAlgn="auto">
              <a:spcBef>
                <a:spcPts val="0"/>
              </a:spcBef>
              <a:spcAft>
                <a:spcPts val="0"/>
              </a:spcAft>
            </a:pPr>
            <a:r>
              <a:rPr lang="tr-TR" sz="1687" dirty="0">
                <a:solidFill>
                  <a:srgbClr val="000000"/>
                </a:solidFill>
                <a:latin typeface="Palatino Linotype" panose="02040502050505030304" pitchFamily="18" charset="0"/>
                <a:ea typeface="Times New Roman" panose="02020603050405020304" pitchFamily="18" charset="0"/>
              </a:rPr>
              <a:t>Misafirlerimizin tesis içi talep, şikayet ve önerileri kayıt altına alınmaktadır. </a:t>
            </a:r>
          </a:p>
          <a:p>
            <a:pPr lvl="0" defTabSz="482163" fontAlgn="auto">
              <a:spcBef>
                <a:spcPts val="0"/>
              </a:spcBef>
              <a:spcAft>
                <a:spcPts val="0"/>
              </a:spcAft>
            </a:pPr>
            <a:endParaRPr lang="tr-TR" sz="1687" dirty="0">
              <a:solidFill>
                <a:srgbClr val="000000"/>
              </a:solidFill>
              <a:latin typeface="Palatino Linotype" panose="02040502050505030304" pitchFamily="18" charset="0"/>
              <a:ea typeface="Times New Roman" panose="02020603050405020304" pitchFamily="18" charset="0"/>
            </a:endParaRPr>
          </a:p>
          <a:p>
            <a:pPr lvl="0" defTabSz="482163" fontAlgn="auto">
              <a:spcBef>
                <a:spcPts val="0"/>
              </a:spcBef>
              <a:spcAft>
                <a:spcPts val="0"/>
              </a:spcAft>
            </a:pPr>
            <a:r>
              <a:rPr lang="tr-TR" sz="1687" dirty="0">
                <a:solidFill>
                  <a:srgbClr val="000000"/>
                </a:solidFill>
                <a:latin typeface="Palatino Linotype" panose="02040502050505030304" pitchFamily="18" charset="0"/>
                <a:ea typeface="Times New Roman" panose="02020603050405020304" pitchFamily="18" charset="0"/>
              </a:rPr>
              <a:t>Misafirlerin, çevre koruma tedbirleri, çevre hakkında bilgilendirilmesi;</a:t>
            </a:r>
          </a:p>
          <a:p>
            <a:pPr lvl="0" defTabSz="482163" fontAlgn="auto">
              <a:spcBef>
                <a:spcPts val="0"/>
              </a:spcBef>
              <a:spcAft>
                <a:spcPts val="0"/>
              </a:spcAft>
            </a:pPr>
            <a:r>
              <a:rPr lang="tr-TR" sz="1687" dirty="0">
                <a:solidFill>
                  <a:srgbClr val="000000"/>
                </a:solidFill>
                <a:latin typeface="Palatino Linotype" panose="02040502050505030304" pitchFamily="18" charset="0"/>
                <a:ea typeface="Times New Roman" panose="02020603050405020304" pitchFamily="18" charset="0"/>
              </a:rPr>
              <a:t>Tesisimizde konaklayan tüm misafirlerimizin odasında havlu ve çarşaf artı yer almaktadır. </a:t>
            </a:r>
          </a:p>
          <a:p>
            <a:pPr lvl="0" defTabSz="482163" fontAlgn="auto">
              <a:spcBef>
                <a:spcPts val="0"/>
              </a:spcBef>
              <a:spcAft>
                <a:spcPts val="0"/>
              </a:spcAft>
            </a:pPr>
            <a:endParaRPr lang="tr-TR" sz="1687" dirty="0">
              <a:solidFill>
                <a:srgbClr val="000000"/>
              </a:solidFill>
              <a:latin typeface="Palatino Linotype" panose="02040502050505030304" pitchFamily="18" charset="0"/>
              <a:ea typeface="Times New Roman" panose="02020603050405020304" pitchFamily="18" charset="0"/>
            </a:endParaRPr>
          </a:p>
          <a:p>
            <a:pPr lvl="0" defTabSz="482163" fontAlgn="auto">
              <a:spcBef>
                <a:spcPts val="0"/>
              </a:spcBef>
              <a:spcAft>
                <a:spcPts val="0"/>
              </a:spcAft>
            </a:pPr>
            <a:r>
              <a:rPr lang="tr-TR" sz="1687" dirty="0">
                <a:solidFill>
                  <a:srgbClr val="000000"/>
                </a:solidFill>
                <a:latin typeface="Palatino Linotype" panose="02040502050505030304" pitchFamily="18" charset="0"/>
                <a:ea typeface="Times New Roman" panose="02020603050405020304" pitchFamily="18" charset="0"/>
              </a:rPr>
              <a:t>Tesis İçerisinde konaklayan misafirlerimize lobide bulunan dijital ekranda tesis içi hizmetler, sürdürülebilirlik çalışmalarımız, tesis çevresinde tarihi, kutsal mekan , yeme içme hizmetleri, ulaşım gibi konularda bilgilendirme yapılmaktadır. </a:t>
            </a:r>
          </a:p>
          <a:p>
            <a:pPr lvl="0" defTabSz="482163" fontAlgn="auto">
              <a:spcBef>
                <a:spcPts val="0"/>
              </a:spcBef>
              <a:spcAft>
                <a:spcPts val="0"/>
              </a:spcAft>
            </a:pPr>
            <a:endParaRPr lang="tr-TR" sz="1687" dirty="0">
              <a:solidFill>
                <a:srgbClr val="000000"/>
              </a:solidFill>
              <a:latin typeface="Palatino Linotype" panose="02040502050505030304" pitchFamily="18" charset="0"/>
              <a:ea typeface="Times New Roman" panose="02020603050405020304" pitchFamily="18" charset="0"/>
            </a:endParaRPr>
          </a:p>
          <a:p>
            <a:pPr lvl="0" defTabSz="482163" fontAlgn="auto">
              <a:spcBef>
                <a:spcPts val="0"/>
              </a:spcBef>
              <a:spcAft>
                <a:spcPts val="0"/>
              </a:spcAft>
            </a:pPr>
            <a:r>
              <a:rPr lang="tr-TR" sz="1687" dirty="0">
                <a:solidFill>
                  <a:srgbClr val="000000"/>
                </a:solidFill>
                <a:latin typeface="Palatino Linotype" panose="02040502050505030304" pitchFamily="18" charset="0"/>
                <a:ea typeface="Times New Roman" panose="02020603050405020304" pitchFamily="18" charset="0"/>
              </a:rPr>
              <a:t>Tesisimizde ve otelimizin çeşitli noktalarında sürdürülebilirlik konusunda bilgilendirme afişimiz yer almaktadır. </a:t>
            </a:r>
          </a:p>
        </p:txBody>
      </p:sp>
      <p:pic>
        <p:nvPicPr>
          <p:cNvPr id="2" name="Resim 1"/>
          <p:cNvPicPr>
            <a:picLocks noChangeAspect="1"/>
          </p:cNvPicPr>
          <p:nvPr/>
        </p:nvPicPr>
        <p:blipFill rotWithShape="1">
          <a:blip r:embed="rId3">
            <a:extLst>
              <a:ext uri="{28A0092B-C50C-407E-A947-70E740481C1C}">
                <a14:useLocalDpi xmlns:a14="http://schemas.microsoft.com/office/drawing/2010/main" val="0"/>
              </a:ext>
            </a:extLst>
          </a:blip>
          <a:srcRect b="18141"/>
          <a:stretch/>
        </p:blipFill>
        <p:spPr>
          <a:xfrm>
            <a:off x="7941543" y="1103540"/>
            <a:ext cx="4365585" cy="4673025"/>
          </a:xfrm>
          <a:prstGeom prst="rect">
            <a:avLst/>
          </a:prstGeom>
        </p:spPr>
      </p:pic>
    </p:spTree>
    <p:extLst>
      <p:ext uri="{BB962C8B-B14F-4D97-AF65-F5344CB8AC3E}">
        <p14:creationId xmlns:p14="http://schemas.microsoft.com/office/powerpoint/2010/main" val="3650339805"/>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3549055" y="2127977"/>
            <a:ext cx="580960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defTabSz="457200" fontAlgn="auto">
              <a:spcBef>
                <a:spcPts val="0"/>
              </a:spcBef>
              <a:spcAft>
                <a:spcPts val="0"/>
              </a:spcAft>
              <a:defRPr/>
            </a:pPr>
            <a:r>
              <a:rPr lang="tr-TR" sz="4400" b="1" kern="0" dirty="0">
                <a:solidFill>
                  <a:srgbClr val="0F6FC6">
                    <a:lumMod val="75000"/>
                  </a:srgbClr>
                </a:solidFill>
                <a:latin typeface="Agency FB" panose="020B0503020202020204" pitchFamily="34" charset="0"/>
                <a:ea typeface="微软雅黑" pitchFamily="34" charset="-122"/>
                <a:cs typeface="宋体" pitchFamily="2" charset="-122"/>
              </a:rPr>
              <a:t>KÜLTÜREL MİRASIN TANITIMI</a:t>
            </a:r>
            <a:r>
              <a:rPr lang="tr-TR" altLang="zh-CN" sz="44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endParaRPr lang="zh-CN" altLang="en-US" sz="4400" b="1" kern="0" dirty="0">
              <a:solidFill>
                <a:srgbClr val="0F6FC6">
                  <a:lumMod val="75000"/>
                </a:srgbClr>
              </a:solidFill>
              <a:latin typeface="Agency FB" panose="020B0503020202020204" pitchFamily="34" charset="0"/>
              <a:ea typeface="微软雅黑" pitchFamily="34" charset="-122"/>
              <a:cs typeface="宋体" pitchFamily="2" charset="-122"/>
              <a:sym typeface="+mn-lt"/>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002" b="0" i="0" u="none" strike="noStrike" kern="1200" cap="none" spc="0" normalizeH="0" baseline="0" noProof="0">
              <a:ln>
                <a:noFill/>
              </a:ln>
              <a:solidFill>
                <a:srgbClr val="0F6FC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Box 3"/>
          <p:cNvSpPr>
            <a:spLocks noChangeArrowheads="1"/>
          </p:cNvSpPr>
          <p:nvPr/>
        </p:nvSpPr>
        <p:spPr bwMode="auto">
          <a:xfrm>
            <a:off x="2180903" y="1600101"/>
            <a:ext cx="32186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0</a:t>
            </a:r>
            <a:r>
              <a:rPr lang="tr-TR" sz="9600" b="1" kern="0" noProof="0" dirty="0">
                <a:solidFill>
                  <a:srgbClr val="0F6FC6">
                    <a:lumMod val="75000"/>
                  </a:srgbClr>
                </a:solidFill>
                <a:latin typeface="Agency FB" panose="020B0503020202020204" pitchFamily="34" charset="0"/>
                <a:ea typeface="微软雅黑" pitchFamily="34" charset="-122"/>
                <a:cs typeface="宋体" pitchFamily="2" charset="-122"/>
                <a:sym typeface="Arial" panose="020B0604020202020204" pitchFamily="34" charset="0"/>
              </a:rPr>
              <a:t>8</a:t>
            </a:r>
            <a:r>
              <a:rPr kumimoji="0" lang="tr-TR"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    </a:t>
            </a:r>
            <a:endParaRPr kumimoji="0" lang="zh-CN" altLang="en-US" sz="9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 name="AutoShape 2" descr="Paydaş Katılımı vs Kurumsal İletişi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pic>
        <p:nvPicPr>
          <p:cNvPr id="3" name="Resim 2"/>
          <p:cNvPicPr>
            <a:picLocks noChangeAspect="1"/>
          </p:cNvPicPr>
          <p:nvPr/>
        </p:nvPicPr>
        <p:blipFill>
          <a:blip r:embed="rId4"/>
          <a:stretch>
            <a:fillRect/>
          </a:stretch>
        </p:blipFill>
        <p:spPr>
          <a:xfrm>
            <a:off x="7797527" y="3169761"/>
            <a:ext cx="3600400" cy="3502208"/>
          </a:xfrm>
          <a:prstGeom prst="rect">
            <a:avLst/>
          </a:prstGeom>
        </p:spPr>
      </p:pic>
    </p:spTree>
    <p:extLst>
      <p:ext uri="{BB962C8B-B14F-4D97-AF65-F5344CB8AC3E}">
        <p14:creationId xmlns:p14="http://schemas.microsoft.com/office/powerpoint/2010/main" val="1134624092"/>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additive="base">
                                        <p:cTn id="18" dur="500" fill="hold"/>
                                        <p:tgtEl>
                                          <p:spTgt spid="5125"/>
                                        </p:tgtEl>
                                        <p:attrNameLst>
                                          <p:attrName>ppt_x</p:attrName>
                                        </p:attrNameLst>
                                      </p:cBhvr>
                                      <p:tavLst>
                                        <p:tav tm="0">
                                          <p:val>
                                            <p:strVal val="0-#ppt_w/2"/>
                                          </p:val>
                                        </p:tav>
                                        <p:tav tm="100000">
                                          <p:val>
                                            <p:strVal val="#ppt_x"/>
                                          </p:val>
                                        </p:tav>
                                      </p:tavLst>
                                    </p:anim>
                                    <p:anim calcmode="lin" valueType="num">
                                      <p:cBhvr additive="base">
                                        <p:cTn id="19" dur="500" fill="hold"/>
                                        <p:tgtEl>
                                          <p:spTgt spid="5125"/>
                                        </p:tgtEl>
                                        <p:attrNameLst>
                                          <p:attrName>ppt_y</p:attrName>
                                        </p:attrNameLst>
                                      </p:cBhvr>
                                      <p:tavLst>
                                        <p:tav tm="0">
                                          <p:val>
                                            <p:strVal val="#ppt_y"/>
                                          </p:val>
                                        </p:tav>
                                        <p:tav tm="100000">
                                          <p:val>
                                            <p:strVal val="#ppt_y"/>
                                          </p:val>
                                        </p:tav>
                                      </p:tavLst>
                                    </p:anim>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5124"/>
                                        </p:tgtEl>
                                        <p:attrNameLst>
                                          <p:attrName>style.visibility</p:attrName>
                                        </p:attrNameLst>
                                      </p:cBhvr>
                                      <p:to>
                                        <p:strVal val="visible"/>
                                      </p:to>
                                    </p:set>
                                    <p:anim by="(-#ppt_w*2)" calcmode="lin" valueType="num">
                                      <p:cBhvr rctx="PPT">
                                        <p:cTn id="22" dur="500" autoRev="1" fill="hold">
                                          <p:stCondLst>
                                            <p:cond delay="0"/>
                                          </p:stCondLst>
                                        </p:cTn>
                                        <p:tgtEl>
                                          <p:spTgt spid="5124"/>
                                        </p:tgtEl>
                                        <p:attrNameLst>
                                          <p:attrName>ppt_w</p:attrName>
                                        </p:attrNameLst>
                                      </p:cBhvr>
                                    </p:anim>
                                    <p:anim by="(#ppt_w*0.50)" calcmode="lin" valueType="num">
                                      <p:cBhvr>
                                        <p:cTn id="23" dur="500" decel="50000" autoRev="1" fill="hold">
                                          <p:stCondLst>
                                            <p:cond delay="0"/>
                                          </p:stCondLst>
                                        </p:cTn>
                                        <p:tgtEl>
                                          <p:spTgt spid="5124"/>
                                        </p:tgtEl>
                                        <p:attrNameLst>
                                          <p:attrName>ppt_x</p:attrName>
                                        </p:attrNameLst>
                                      </p:cBhvr>
                                    </p:anim>
                                    <p:anim from="(-#ppt_h/2)" to="(#ppt_y)" calcmode="lin" valueType="num">
                                      <p:cBhvr>
                                        <p:cTn id="24" dur="1000" fill="hold">
                                          <p:stCondLst>
                                            <p:cond delay="0"/>
                                          </p:stCondLst>
                                        </p:cTn>
                                        <p:tgtEl>
                                          <p:spTgt spid="5124"/>
                                        </p:tgtEl>
                                        <p:attrNameLst>
                                          <p:attrName>ppt_y</p:attrName>
                                        </p:attrNameLst>
                                      </p:cBhvr>
                                    </p:anim>
                                    <p:animRot by="21600000">
                                      <p:cBhvr>
                                        <p:cTn id="25"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 name="Dikdörtgen 2"/>
          <p:cNvSpPr/>
          <p:nvPr/>
        </p:nvSpPr>
        <p:spPr>
          <a:xfrm>
            <a:off x="380703" y="228285"/>
            <a:ext cx="5809604" cy="769441"/>
          </a:xfrm>
          <a:prstGeom prst="rect">
            <a:avLst/>
          </a:prstGeom>
        </p:spPr>
        <p:txBody>
          <a:bodyPr wrap="none">
            <a:spAutoFit/>
          </a:bodyPr>
          <a:lstStyle/>
          <a:p>
            <a:pPr lvl="0" algn="ctr" defTabSz="457200" fontAlgn="auto">
              <a:spcBef>
                <a:spcPts val="0"/>
              </a:spcBef>
              <a:spcAft>
                <a:spcPts val="0"/>
              </a:spcAft>
              <a:defRPr/>
            </a:pPr>
            <a:r>
              <a:rPr lang="tr-TR" sz="4400" b="1" kern="0" dirty="0">
                <a:solidFill>
                  <a:srgbClr val="0F6FC6">
                    <a:lumMod val="75000"/>
                  </a:srgbClr>
                </a:solidFill>
                <a:latin typeface="Agency FB" panose="020B0503020202020204" pitchFamily="34" charset="0"/>
                <a:ea typeface="微软雅黑" pitchFamily="34" charset="-122"/>
                <a:cs typeface="宋体" pitchFamily="2" charset="-122"/>
              </a:rPr>
              <a:t>KÜLTÜREL MİRASIN TANITIMI</a:t>
            </a:r>
            <a:r>
              <a:rPr lang="tr-TR" altLang="zh-CN" sz="4400" b="1" kern="0" dirty="0">
                <a:solidFill>
                  <a:srgbClr val="0F6FC6">
                    <a:lumMod val="75000"/>
                  </a:srgbClr>
                </a:solidFill>
                <a:latin typeface="Agency FB" panose="020B0503020202020204" pitchFamily="34" charset="0"/>
                <a:ea typeface="微软雅黑" pitchFamily="34" charset="-122"/>
                <a:cs typeface="宋体" pitchFamily="2" charset="-122"/>
                <a:sym typeface="+mn-lt"/>
              </a:rPr>
              <a:t>  </a:t>
            </a:r>
            <a:endParaRPr lang="zh-CN" altLang="en-US" sz="4400" b="1" kern="0" dirty="0">
              <a:solidFill>
                <a:srgbClr val="0F6FC6">
                  <a:lumMod val="75000"/>
                </a:srgbClr>
              </a:solidFill>
              <a:latin typeface="Agency FB" panose="020B0503020202020204" pitchFamily="34" charset="0"/>
              <a:ea typeface="微软雅黑" pitchFamily="34" charset="-122"/>
              <a:cs typeface="宋体" pitchFamily="2" charset="-122"/>
              <a:sym typeface="+mn-lt"/>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9" y="1456085"/>
            <a:ext cx="2984202" cy="2016224"/>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719" y="3760341"/>
            <a:ext cx="2984202" cy="1988397"/>
          </a:xfrm>
          <a:prstGeom prst="rect">
            <a:avLst/>
          </a:prstGeom>
        </p:spPr>
      </p:pic>
      <p:pic>
        <p:nvPicPr>
          <p:cNvPr id="2" name="Resim 1"/>
          <p:cNvPicPr>
            <a:picLocks noChangeAspect="1"/>
          </p:cNvPicPr>
          <p:nvPr/>
        </p:nvPicPr>
        <p:blipFill rotWithShape="1">
          <a:blip r:embed="rId5" cstate="print">
            <a:extLst>
              <a:ext uri="{28A0092B-C50C-407E-A947-70E740481C1C}">
                <a14:useLocalDpi xmlns:a14="http://schemas.microsoft.com/office/drawing/2010/main" val="0"/>
              </a:ext>
            </a:extLst>
          </a:blip>
          <a:srcRect l="3539" r="11503"/>
          <a:stretch/>
        </p:blipFill>
        <p:spPr>
          <a:xfrm>
            <a:off x="7444079" y="1554817"/>
            <a:ext cx="2380067" cy="3997849"/>
          </a:xfrm>
          <a:prstGeom prst="rect">
            <a:avLst/>
          </a:prstGeom>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68470" y="2464197"/>
            <a:ext cx="2395913" cy="3088469"/>
          </a:xfrm>
          <a:prstGeom prst="rect">
            <a:avLst/>
          </a:prstGeom>
        </p:spPr>
      </p:pic>
      <p:pic>
        <p:nvPicPr>
          <p:cNvPr id="7" name="Resim 6"/>
          <p:cNvPicPr>
            <a:picLocks noChangeAspect="1"/>
          </p:cNvPicPr>
          <p:nvPr/>
        </p:nvPicPr>
        <p:blipFill rotWithShape="1">
          <a:blip r:embed="rId7">
            <a:extLst>
              <a:ext uri="{28A0092B-C50C-407E-A947-70E740481C1C}">
                <a14:useLocalDpi xmlns:a14="http://schemas.microsoft.com/office/drawing/2010/main" val="0"/>
              </a:ext>
            </a:extLst>
          </a:blip>
          <a:srcRect l="16173" r="9431" b="19944"/>
          <a:stretch/>
        </p:blipFill>
        <p:spPr>
          <a:xfrm>
            <a:off x="4269135" y="1533527"/>
            <a:ext cx="2736304" cy="4027013"/>
          </a:xfrm>
          <a:prstGeom prst="rect">
            <a:avLst/>
          </a:prstGeom>
        </p:spPr>
      </p:pic>
    </p:spTree>
    <p:extLst>
      <p:ext uri="{BB962C8B-B14F-4D97-AF65-F5344CB8AC3E}">
        <p14:creationId xmlns:p14="http://schemas.microsoft.com/office/powerpoint/2010/main" val="3480740197"/>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101DA7-F198-65C5-1326-43A2458E1D6E}"/>
              </a:ext>
            </a:extLst>
          </p:cNvPr>
          <p:cNvSpPr txBox="1">
            <a:spLocks/>
          </p:cNvSpPr>
          <p:nvPr/>
        </p:nvSpPr>
        <p:spPr>
          <a:xfrm>
            <a:off x="72556" y="2600468"/>
            <a:ext cx="6512928" cy="86725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Didot"/>
                <a:ea typeface="+mn-ea"/>
                <a:cs typeface="Didot"/>
              </a:defRPr>
            </a:lvl1pPr>
            <a:lvl2pPr marL="742931" indent="-285743" algn="l" defTabSz="457189" rtl="0" eaLnBrk="1" latinLnBrk="0" hangingPunct="1">
              <a:spcBef>
                <a:spcPct val="20000"/>
              </a:spcBef>
              <a:buFont typeface="Arial"/>
              <a:buChar char="–"/>
              <a:defRPr sz="2800" kern="1200">
                <a:solidFill>
                  <a:schemeClr val="tx1"/>
                </a:solidFill>
                <a:latin typeface="Didot"/>
                <a:ea typeface="+mn-ea"/>
                <a:cs typeface="Didot"/>
              </a:defRPr>
            </a:lvl2pPr>
            <a:lvl3pPr marL="1142972" indent="-228594" algn="l" defTabSz="457189" rtl="0" eaLnBrk="1" latinLnBrk="0" hangingPunct="1">
              <a:spcBef>
                <a:spcPct val="20000"/>
              </a:spcBef>
              <a:buFont typeface="Arial"/>
              <a:buChar char="•"/>
              <a:defRPr sz="2400" kern="1200">
                <a:solidFill>
                  <a:schemeClr val="tx1"/>
                </a:solidFill>
                <a:latin typeface="Didot"/>
                <a:ea typeface="+mn-ea"/>
                <a:cs typeface="Didot"/>
              </a:defRPr>
            </a:lvl3pPr>
            <a:lvl4pPr marL="1600160" indent="-228594" algn="l" defTabSz="457189" rtl="0" eaLnBrk="1" latinLnBrk="0" hangingPunct="1">
              <a:spcBef>
                <a:spcPct val="20000"/>
              </a:spcBef>
              <a:buFont typeface="Arial"/>
              <a:buChar char="–"/>
              <a:defRPr sz="2000" kern="1200">
                <a:solidFill>
                  <a:schemeClr val="tx1"/>
                </a:solidFill>
                <a:latin typeface="Didot"/>
                <a:ea typeface="+mn-ea"/>
                <a:cs typeface="Didot"/>
              </a:defRPr>
            </a:lvl4pPr>
            <a:lvl5pPr marL="2057348" indent="-228594" algn="l" defTabSz="457189" rtl="0" eaLnBrk="1" latinLnBrk="0" hangingPunct="1">
              <a:spcBef>
                <a:spcPct val="20000"/>
              </a:spcBef>
              <a:buFont typeface="Arial"/>
              <a:buChar char="»"/>
              <a:defRPr sz="2000" kern="1200">
                <a:solidFill>
                  <a:schemeClr val="tx1"/>
                </a:solidFill>
                <a:latin typeface="Didot"/>
                <a:ea typeface="+mn-ea"/>
                <a:cs typeface="Dido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42853" fontAlgn="auto">
              <a:spcAft>
                <a:spcPts val="0"/>
              </a:spcAft>
              <a:buNone/>
              <a:defRPr/>
            </a:pPr>
            <a:endParaRPr lang="en-US" sz="4500" i="1" dirty="0">
              <a:solidFill>
                <a:srgbClr val="37323E"/>
              </a:solidFill>
            </a:endParaRPr>
          </a:p>
        </p:txBody>
      </p:sp>
      <p:sp>
        <p:nvSpPr>
          <p:cNvPr id="3" name="Straight Connector 20">
            <a:extLst>
              <a:ext uri="{FF2B5EF4-FFF2-40B4-BE49-F238E27FC236}">
                <a16:creationId xmlns:a16="http://schemas.microsoft.com/office/drawing/2014/main" id="{D6F3C0C2-15FF-6CBC-4C04-085E0C0F8E6A}"/>
              </a:ext>
            </a:extLst>
          </p:cNvPr>
          <p:cNvSpPr/>
          <p:nvPr/>
        </p:nvSpPr>
        <p:spPr>
          <a:xfrm>
            <a:off x="72556" y="1122977"/>
            <a:ext cx="12858044" cy="0"/>
          </a:xfrm>
          <a:prstGeom prst="line">
            <a:avLst/>
          </a:prstGeom>
          <a:ln w="12700">
            <a:solidFill>
              <a:schemeClr val="tx1"/>
            </a:solidFill>
            <a:miter/>
          </a:ln>
        </p:spPr>
        <p:txBody>
          <a:bodyPr tIns="128579" bIns="128579"/>
          <a:lstStyle/>
          <a:p>
            <a:pPr defTabSz="2571472" fontAlgn="auto">
              <a:spcBef>
                <a:spcPts val="0"/>
              </a:spcBef>
              <a:spcAft>
                <a:spcPts val="0"/>
              </a:spcAft>
              <a:defRPr sz="3600" b="0">
                <a:latin typeface="Calibri"/>
                <a:ea typeface="Calibri"/>
                <a:cs typeface="Calibri"/>
                <a:sym typeface="Calibri"/>
              </a:defRPr>
            </a:pPr>
            <a:endParaRPr sz="5062">
              <a:solidFill>
                <a:srgbClr val="37323E"/>
              </a:solidFill>
              <a:latin typeface="Calibri"/>
              <a:cs typeface="Calibri"/>
              <a:sym typeface="Calibri"/>
            </a:endParaRPr>
          </a:p>
        </p:txBody>
      </p:sp>
      <p:sp>
        <p:nvSpPr>
          <p:cNvPr id="2" name="Dikdörtgen 1"/>
          <p:cNvSpPr/>
          <p:nvPr/>
        </p:nvSpPr>
        <p:spPr>
          <a:xfrm>
            <a:off x="642535" y="348476"/>
            <a:ext cx="9673476" cy="525208"/>
          </a:xfrm>
          <a:prstGeom prst="rect">
            <a:avLst/>
          </a:prstGeom>
        </p:spPr>
        <p:txBody>
          <a:bodyPr wrap="square">
            <a:spAutoFit/>
          </a:bodyPr>
          <a:lstStyle/>
          <a:p>
            <a:pPr marL="1785" algn="ctr" defTabSz="1285737" fontAlgn="auto">
              <a:spcBef>
                <a:spcPts val="127"/>
              </a:spcBef>
              <a:spcAft>
                <a:spcPts val="0"/>
              </a:spcAft>
            </a:pPr>
            <a:r>
              <a:rPr lang="tr-TR" sz="2813" b="1" dirty="0">
                <a:solidFill>
                  <a:srgbClr val="FF0000"/>
                </a:solidFill>
                <a:latin typeface="Algerian" panose="04020705040A02060702" pitchFamily="82" charset="0"/>
                <a:ea typeface="方正清刻本悦宋简体" panose="02000000000000000000" charset="-122"/>
              </a:rPr>
              <a:t>YALOVA KÜLTÜREL VE TARİHİ YERLER;    </a:t>
            </a:r>
          </a:p>
        </p:txBody>
      </p:sp>
      <p:sp>
        <p:nvSpPr>
          <p:cNvPr id="4" name="Dikdörtgen 3"/>
          <p:cNvSpPr/>
          <p:nvPr/>
        </p:nvSpPr>
        <p:spPr>
          <a:xfrm>
            <a:off x="5160491" y="1334856"/>
            <a:ext cx="6919658" cy="3425425"/>
          </a:xfrm>
          <a:prstGeom prst="rect">
            <a:avLst/>
          </a:prstGeom>
        </p:spPr>
        <p:txBody>
          <a:bodyPr wrap="square">
            <a:spAutoFit/>
          </a:bodyPr>
          <a:lstStyle/>
          <a:p>
            <a:pPr defTabSz="964326" fontAlgn="auto">
              <a:spcBef>
                <a:spcPts val="0"/>
              </a:spcBef>
              <a:spcAft>
                <a:spcPts val="0"/>
              </a:spcAft>
            </a:pPr>
            <a:r>
              <a:rPr lang="tr-TR" sz="1547" b="1" i="1" kern="0" dirty="0">
                <a:solidFill>
                  <a:srgbClr val="FF0000"/>
                </a:solidFill>
                <a:latin typeface="P052"/>
                <a:ea typeface="+mn-ea"/>
                <a:cs typeface="P052"/>
              </a:rPr>
              <a:t>Yalova Kent Müzesi ; </a:t>
            </a:r>
            <a:r>
              <a:rPr lang="tr-TR" sz="1547" kern="0" spc="92" dirty="0">
                <a:solidFill>
                  <a:sysClr val="windowText" lastClr="000000"/>
                </a:solidFill>
                <a:latin typeface="Times New Roman"/>
                <a:ea typeface="+mn-ea"/>
                <a:cs typeface="Times New Roman"/>
              </a:rPr>
              <a:t>Müzenin mekânsal yerleşimi, zemin kat ve giriş kat olmak üzere iki katı içermektedir. En üst katın resmi kutlama ve sergi alanı olarak kullanılması planlanmıştır. Müzemizde, 8 bin yıl öncesine dayanan ilk yerleşim izlerinden, Osmanlı İmparatorluğu ve Cumhuriyet Dönemi’ne uzanan tarihsel süreç ve bugünkü Yalova; bilgi, belge ve fotoğraflarla anlatılmış, yerel yönetim, kardeş şehirler, nüfus, eğitim, spor, sanayi, tarım, coğrafi yapı, ilçeler, turizm ve sosyal yaşam gibi konulara yer verilmiştir. Alan içerisinde Kent Maketi, Yürüyen Köşk ve Cami Maketine yer verilmiş kentte çiçekçilik, dokumacılık ve kaplıca kültürü ile ilgili konular dekorlarla birlikte canlandırılmıştır.</a:t>
            </a:r>
          </a:p>
          <a:p>
            <a:pPr defTabSz="964326" fontAlgn="auto">
              <a:spcBef>
                <a:spcPts val="0"/>
              </a:spcBef>
              <a:spcAft>
                <a:spcPts val="0"/>
              </a:spcAft>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pPr>
            <a:endParaRPr lang="tr-TR" sz="1547" kern="0" spc="92" dirty="0">
              <a:solidFill>
                <a:sysClr val="windowText" lastClr="000000"/>
              </a:solidFill>
              <a:latin typeface="Times New Roman"/>
              <a:ea typeface="+mn-ea"/>
              <a:cs typeface="Times New Roman"/>
            </a:endParaRPr>
          </a:p>
        </p:txBody>
      </p:sp>
      <p:pic>
        <p:nvPicPr>
          <p:cNvPr id="10" name="Picture 2" descr="https://i0.wp.com/vitalthermal.com/wp-content/uploads/2023/05/yalovakentmuzesi.jpg.webp?fit=600%2C40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58" y="1367248"/>
            <a:ext cx="4601828" cy="516328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5600371" y="4643661"/>
            <a:ext cx="6868902" cy="2189317"/>
          </a:xfrm>
          <a:prstGeom prst="rect">
            <a:avLst/>
          </a:prstGeom>
        </p:spPr>
        <p:txBody>
          <a:bodyPr wrap="square">
            <a:spAutoFit/>
          </a:bodyPr>
          <a:lstStyle/>
          <a:p>
            <a:pPr marL="17858" defTabSz="1285737" fontAlgn="auto">
              <a:spcBef>
                <a:spcPts val="541"/>
              </a:spcBef>
              <a:spcAft>
                <a:spcPts val="0"/>
              </a:spcAft>
              <a:buSzPct val="90909"/>
              <a:tabLst>
                <a:tab pos="339291" algn="l"/>
              </a:tabLst>
              <a:defRPr/>
            </a:pPr>
            <a:r>
              <a:rPr lang="tr-TR" sz="1547" b="1" kern="0" spc="92" dirty="0">
                <a:solidFill>
                  <a:sysClr val="windowText" lastClr="000000"/>
                </a:solidFill>
                <a:latin typeface="Times New Roman"/>
                <a:ea typeface="+mn-ea"/>
                <a:cs typeface="Times New Roman"/>
              </a:rPr>
              <a:t>Adres :  </a:t>
            </a:r>
            <a:r>
              <a:rPr lang="tr-TR" sz="1547" kern="0" spc="92" dirty="0">
                <a:solidFill>
                  <a:sysClr val="windowText" lastClr="000000"/>
                </a:solidFill>
                <a:latin typeface="Times New Roman"/>
                <a:ea typeface="+mn-ea"/>
                <a:cs typeface="Times New Roman"/>
              </a:rPr>
              <a:t>Süleyman Bey, Cumhuriyet </a:t>
            </a:r>
            <a:r>
              <a:rPr lang="tr-TR" sz="1547" kern="0" spc="92" dirty="0" err="1">
                <a:solidFill>
                  <a:sysClr val="windowText" lastClr="000000"/>
                </a:solidFill>
                <a:latin typeface="Times New Roman"/>
                <a:ea typeface="+mn-ea"/>
                <a:cs typeface="Times New Roman"/>
              </a:rPr>
              <a:t>Cd</a:t>
            </a:r>
            <a:r>
              <a:rPr lang="tr-TR" sz="1547" kern="0" spc="92" dirty="0">
                <a:solidFill>
                  <a:sysClr val="windowText" lastClr="000000"/>
                </a:solidFill>
                <a:latin typeface="Times New Roman"/>
                <a:ea typeface="+mn-ea"/>
                <a:cs typeface="Times New Roman"/>
              </a:rPr>
              <a:t>. No:1, 77100 Yalova Merkez/Yalova</a:t>
            </a:r>
          </a:p>
          <a:p>
            <a:pPr marL="17858" defTabSz="1285737" fontAlgn="auto">
              <a:spcBef>
                <a:spcPts val="541"/>
              </a:spcBef>
              <a:spcAft>
                <a:spcPts val="0"/>
              </a:spcAft>
              <a:buSzPct val="90909"/>
              <a:tabLst>
                <a:tab pos="339291" algn="l"/>
              </a:tabLst>
              <a:defRPr/>
            </a:pPr>
            <a:r>
              <a:rPr lang="tr-TR" sz="1547" b="1" kern="0" spc="92" dirty="0">
                <a:solidFill>
                  <a:sysClr val="windowText" lastClr="000000"/>
                </a:solidFill>
                <a:latin typeface="Times New Roman"/>
                <a:ea typeface="+mn-ea"/>
                <a:cs typeface="Times New Roman"/>
              </a:rPr>
              <a:t>Ziyaret saatleri:</a:t>
            </a:r>
          </a:p>
          <a:p>
            <a:pPr marL="17858" defTabSz="1285737" fontAlgn="auto">
              <a:spcBef>
                <a:spcPts val="541"/>
              </a:spcBef>
              <a:spcAft>
                <a:spcPts val="0"/>
              </a:spcAft>
              <a:buSzPct val="90909"/>
              <a:tabLst>
                <a:tab pos="339291" algn="l"/>
              </a:tabLst>
              <a:defRPr/>
            </a:pPr>
            <a:r>
              <a:rPr lang="tr-TR" sz="1547" kern="0" spc="92" dirty="0">
                <a:solidFill>
                  <a:sysClr val="windowText" lastClr="000000"/>
                </a:solidFill>
                <a:latin typeface="Times New Roman"/>
                <a:ea typeface="+mn-ea"/>
                <a:cs typeface="Times New Roman"/>
              </a:rPr>
              <a:t>Müze Pazartesi günleri kapalıdır.</a:t>
            </a:r>
          </a:p>
          <a:p>
            <a:pPr marL="17858" defTabSz="1285737" fontAlgn="auto">
              <a:spcBef>
                <a:spcPts val="541"/>
              </a:spcBef>
              <a:spcAft>
                <a:spcPts val="0"/>
              </a:spcAft>
              <a:buSzPct val="90909"/>
              <a:tabLst>
                <a:tab pos="339291" algn="l"/>
              </a:tabLst>
              <a:defRPr/>
            </a:pPr>
            <a:r>
              <a:rPr lang="tr-TR" sz="1547" kern="0" spc="92" dirty="0">
                <a:solidFill>
                  <a:sysClr val="windowText" lastClr="000000"/>
                </a:solidFill>
                <a:latin typeface="Times New Roman"/>
                <a:ea typeface="+mn-ea"/>
                <a:cs typeface="Times New Roman"/>
              </a:rPr>
              <a:t>Yaz Dönemi: 1 Nisan-1 Ekim tarihleri arasında 08.00-19.00 saatleri arasında Kış Dönemi: 1 Ekim-1 Nisan tarihleri arasında 08.00-17.00 saatleri arasında ziyaret edebilirsiniz.</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Tel : </a:t>
            </a:r>
            <a:r>
              <a:rPr lang="tr-TR" sz="1547" kern="0" spc="92" dirty="0">
                <a:solidFill>
                  <a:sysClr val="windowText" lastClr="000000"/>
                </a:solidFill>
                <a:latin typeface="Times New Roman"/>
                <a:ea typeface="+mn-ea"/>
                <a:cs typeface="Times New Roman"/>
                <a:hlinkClick r:id="rId3"/>
              </a:rPr>
              <a:t>+902268110727</a:t>
            </a:r>
            <a:endParaRPr lang="tr-TR" sz="1547" kern="0" spc="92" dirty="0">
              <a:solidFill>
                <a:sysClr val="windowText" lastClr="000000"/>
              </a:solidFill>
              <a:latin typeface="Times New Roman"/>
              <a:ea typeface="+mn-ea"/>
              <a:cs typeface="Times New Roman"/>
            </a:endParaRPr>
          </a:p>
        </p:txBody>
      </p:sp>
    </p:spTree>
    <p:extLst>
      <p:ext uri="{BB962C8B-B14F-4D97-AF65-F5344CB8AC3E}">
        <p14:creationId xmlns:p14="http://schemas.microsoft.com/office/powerpoint/2010/main" val="7782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101DA7-F198-65C5-1326-43A2458E1D6E}"/>
              </a:ext>
            </a:extLst>
          </p:cNvPr>
          <p:cNvSpPr txBox="1">
            <a:spLocks/>
          </p:cNvSpPr>
          <p:nvPr/>
        </p:nvSpPr>
        <p:spPr>
          <a:xfrm>
            <a:off x="72556" y="2600468"/>
            <a:ext cx="6512928" cy="86725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Didot"/>
                <a:ea typeface="+mn-ea"/>
                <a:cs typeface="Didot"/>
              </a:defRPr>
            </a:lvl1pPr>
            <a:lvl2pPr marL="742931" indent="-285743" algn="l" defTabSz="457189" rtl="0" eaLnBrk="1" latinLnBrk="0" hangingPunct="1">
              <a:spcBef>
                <a:spcPct val="20000"/>
              </a:spcBef>
              <a:buFont typeface="Arial"/>
              <a:buChar char="–"/>
              <a:defRPr sz="2800" kern="1200">
                <a:solidFill>
                  <a:schemeClr val="tx1"/>
                </a:solidFill>
                <a:latin typeface="Didot"/>
                <a:ea typeface="+mn-ea"/>
                <a:cs typeface="Didot"/>
              </a:defRPr>
            </a:lvl2pPr>
            <a:lvl3pPr marL="1142972" indent="-228594" algn="l" defTabSz="457189" rtl="0" eaLnBrk="1" latinLnBrk="0" hangingPunct="1">
              <a:spcBef>
                <a:spcPct val="20000"/>
              </a:spcBef>
              <a:buFont typeface="Arial"/>
              <a:buChar char="•"/>
              <a:defRPr sz="2400" kern="1200">
                <a:solidFill>
                  <a:schemeClr val="tx1"/>
                </a:solidFill>
                <a:latin typeface="Didot"/>
                <a:ea typeface="+mn-ea"/>
                <a:cs typeface="Didot"/>
              </a:defRPr>
            </a:lvl3pPr>
            <a:lvl4pPr marL="1600160" indent="-228594" algn="l" defTabSz="457189" rtl="0" eaLnBrk="1" latinLnBrk="0" hangingPunct="1">
              <a:spcBef>
                <a:spcPct val="20000"/>
              </a:spcBef>
              <a:buFont typeface="Arial"/>
              <a:buChar char="–"/>
              <a:defRPr sz="2000" kern="1200">
                <a:solidFill>
                  <a:schemeClr val="tx1"/>
                </a:solidFill>
                <a:latin typeface="Didot"/>
                <a:ea typeface="+mn-ea"/>
                <a:cs typeface="Didot"/>
              </a:defRPr>
            </a:lvl4pPr>
            <a:lvl5pPr marL="2057348" indent="-228594" algn="l" defTabSz="457189" rtl="0" eaLnBrk="1" latinLnBrk="0" hangingPunct="1">
              <a:spcBef>
                <a:spcPct val="20000"/>
              </a:spcBef>
              <a:buFont typeface="Arial"/>
              <a:buChar char="»"/>
              <a:defRPr sz="2000" kern="1200">
                <a:solidFill>
                  <a:schemeClr val="tx1"/>
                </a:solidFill>
                <a:latin typeface="Didot"/>
                <a:ea typeface="+mn-ea"/>
                <a:cs typeface="Dido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42853" fontAlgn="auto">
              <a:spcAft>
                <a:spcPts val="0"/>
              </a:spcAft>
              <a:buNone/>
              <a:defRPr/>
            </a:pPr>
            <a:endParaRPr lang="en-US" sz="4500" i="1" dirty="0">
              <a:solidFill>
                <a:srgbClr val="37323E"/>
              </a:solidFill>
            </a:endParaRPr>
          </a:p>
        </p:txBody>
      </p:sp>
      <p:sp>
        <p:nvSpPr>
          <p:cNvPr id="3" name="Straight Connector 20">
            <a:extLst>
              <a:ext uri="{FF2B5EF4-FFF2-40B4-BE49-F238E27FC236}">
                <a16:creationId xmlns:a16="http://schemas.microsoft.com/office/drawing/2014/main" id="{D6F3C0C2-15FF-6CBC-4C04-085E0C0F8E6A}"/>
              </a:ext>
            </a:extLst>
          </p:cNvPr>
          <p:cNvSpPr/>
          <p:nvPr/>
        </p:nvSpPr>
        <p:spPr>
          <a:xfrm>
            <a:off x="72556" y="1122977"/>
            <a:ext cx="12858044" cy="0"/>
          </a:xfrm>
          <a:prstGeom prst="line">
            <a:avLst/>
          </a:prstGeom>
          <a:ln w="12700">
            <a:solidFill>
              <a:schemeClr val="tx1"/>
            </a:solidFill>
            <a:miter/>
          </a:ln>
        </p:spPr>
        <p:txBody>
          <a:bodyPr tIns="128579" bIns="128579"/>
          <a:lstStyle/>
          <a:p>
            <a:pPr defTabSz="2571472" fontAlgn="auto">
              <a:spcBef>
                <a:spcPts val="0"/>
              </a:spcBef>
              <a:spcAft>
                <a:spcPts val="0"/>
              </a:spcAft>
              <a:defRPr sz="3600" b="0">
                <a:latin typeface="Calibri"/>
                <a:ea typeface="Calibri"/>
                <a:cs typeface="Calibri"/>
                <a:sym typeface="Calibri"/>
              </a:defRPr>
            </a:pPr>
            <a:endParaRPr sz="5062">
              <a:solidFill>
                <a:srgbClr val="37323E"/>
              </a:solidFill>
              <a:latin typeface="Calibri"/>
              <a:cs typeface="Calibri"/>
              <a:sym typeface="Calibri"/>
            </a:endParaRPr>
          </a:p>
        </p:txBody>
      </p:sp>
      <p:sp>
        <p:nvSpPr>
          <p:cNvPr id="2" name="Dikdörtgen 1"/>
          <p:cNvSpPr/>
          <p:nvPr/>
        </p:nvSpPr>
        <p:spPr>
          <a:xfrm>
            <a:off x="642535" y="348476"/>
            <a:ext cx="9673476" cy="525208"/>
          </a:xfrm>
          <a:prstGeom prst="rect">
            <a:avLst/>
          </a:prstGeom>
        </p:spPr>
        <p:txBody>
          <a:bodyPr wrap="square">
            <a:spAutoFit/>
          </a:bodyPr>
          <a:lstStyle/>
          <a:p>
            <a:pPr marL="1785" algn="ctr" defTabSz="1285737" fontAlgn="auto">
              <a:spcBef>
                <a:spcPts val="127"/>
              </a:spcBef>
              <a:spcAft>
                <a:spcPts val="0"/>
              </a:spcAft>
              <a:defRPr/>
            </a:pPr>
            <a:r>
              <a:rPr lang="tr-TR" sz="2813" b="1" dirty="0">
                <a:solidFill>
                  <a:srgbClr val="FF0000"/>
                </a:solidFill>
                <a:latin typeface="Algerian" panose="04020705040A02060702" pitchFamily="82" charset="0"/>
                <a:ea typeface="方正清刻本悦宋简体" panose="02000000000000000000" charset="-122"/>
              </a:rPr>
              <a:t>YALOVA KÜLTÜREL VE TARİHİ YERLER;    </a:t>
            </a:r>
          </a:p>
        </p:txBody>
      </p:sp>
      <p:sp>
        <p:nvSpPr>
          <p:cNvPr id="4" name="Dikdörtgen 3"/>
          <p:cNvSpPr/>
          <p:nvPr/>
        </p:nvSpPr>
        <p:spPr>
          <a:xfrm>
            <a:off x="507908" y="1122977"/>
            <a:ext cx="5210891" cy="1044645"/>
          </a:xfrm>
          <a:prstGeom prst="rect">
            <a:avLst/>
          </a:prstGeom>
        </p:spPr>
        <p:txBody>
          <a:bodyPr wrap="square">
            <a:spAutoFit/>
          </a:bodyPr>
          <a:lstStyle/>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p:txBody>
      </p:sp>
      <p:sp>
        <p:nvSpPr>
          <p:cNvPr id="6" name="Dikdörtgen 5"/>
          <p:cNvSpPr/>
          <p:nvPr/>
        </p:nvSpPr>
        <p:spPr>
          <a:xfrm>
            <a:off x="7968957" y="5432350"/>
            <a:ext cx="4374388" cy="1194558"/>
          </a:xfrm>
          <a:prstGeom prst="rect">
            <a:avLst/>
          </a:prstGeom>
        </p:spPr>
        <p:txBody>
          <a:bodyPr wrap="square">
            <a:spAutoFit/>
          </a:bodyPr>
          <a:lstStyle/>
          <a:p>
            <a:pPr marL="17858" defTabSz="1285737" fontAlgn="auto">
              <a:spcBef>
                <a:spcPts val="541"/>
              </a:spcBef>
              <a:spcAft>
                <a:spcPts val="0"/>
              </a:spcAft>
              <a:buSzPct val="90909"/>
              <a:tabLst>
                <a:tab pos="339291" algn="l"/>
              </a:tabLst>
            </a:pPr>
            <a:r>
              <a:rPr lang="tr-TR" sz="1266" b="1" kern="0" spc="92" dirty="0">
                <a:solidFill>
                  <a:sysClr val="windowText" lastClr="000000"/>
                </a:solidFill>
                <a:latin typeface="Times New Roman"/>
                <a:ea typeface="+mn-ea"/>
                <a:cs typeface="Times New Roman"/>
              </a:rPr>
              <a:t>Adres :</a:t>
            </a:r>
            <a:r>
              <a:rPr lang="nn-NO" sz="1266" kern="0" spc="92" dirty="0">
                <a:solidFill>
                  <a:sysClr val="windowText" lastClr="000000"/>
                </a:solidFill>
                <a:latin typeface="Times New Roman"/>
                <a:ea typeface="+mn-ea"/>
                <a:cs typeface="Times New Roman"/>
              </a:rPr>
              <a:t>Gökçedere, Adnan Kahveci Sk. No:3, 77400 Termal/Yalova</a:t>
            </a:r>
            <a:endParaRPr lang="tr-TR" sz="1266" kern="0" spc="92" dirty="0">
              <a:solidFill>
                <a:sysClr val="windowText" lastClr="000000"/>
              </a:solidFill>
              <a:latin typeface="Times New Roman"/>
              <a:ea typeface="+mn-ea"/>
              <a:cs typeface="Times New Roman"/>
            </a:endParaRPr>
          </a:p>
          <a:p>
            <a:pPr marL="17858" defTabSz="1285737" fontAlgn="auto">
              <a:spcBef>
                <a:spcPts val="541"/>
              </a:spcBef>
              <a:spcAft>
                <a:spcPts val="0"/>
              </a:spcAft>
              <a:buSzPct val="90909"/>
              <a:tabLst>
                <a:tab pos="339291" algn="l"/>
              </a:tabLst>
              <a:defRPr/>
            </a:pPr>
            <a:r>
              <a:rPr lang="tr-TR" sz="1266" b="1" kern="0" spc="92" dirty="0">
                <a:solidFill>
                  <a:sysClr val="windowText" lastClr="000000"/>
                </a:solidFill>
                <a:latin typeface="Times New Roman"/>
                <a:ea typeface="+mn-ea"/>
                <a:cs typeface="Times New Roman"/>
              </a:rPr>
              <a:t>Ziyaret saatleri:</a:t>
            </a:r>
          </a:p>
          <a:p>
            <a:pPr marL="17858" defTabSz="1285737" fontAlgn="auto">
              <a:spcBef>
                <a:spcPts val="541"/>
              </a:spcBef>
              <a:spcAft>
                <a:spcPts val="0"/>
              </a:spcAft>
              <a:buSzPct val="90909"/>
              <a:tabLst>
                <a:tab pos="339291" algn="l"/>
              </a:tabLst>
            </a:pPr>
            <a:r>
              <a:rPr lang="tr-TR" sz="1266" kern="0" spc="92" dirty="0">
                <a:solidFill>
                  <a:sysClr val="windowText" lastClr="000000"/>
                </a:solidFill>
                <a:latin typeface="Times New Roman"/>
                <a:ea typeface="+mn-ea"/>
                <a:cs typeface="Times New Roman"/>
              </a:rPr>
              <a:t>Saatler: Açılış  9:00⋅ Kapanış saati: 17:00</a:t>
            </a:r>
          </a:p>
          <a:p>
            <a:pPr defTabSz="964326" fontAlgn="auto">
              <a:spcBef>
                <a:spcPts val="0"/>
              </a:spcBef>
              <a:spcAft>
                <a:spcPts val="0"/>
              </a:spcAft>
            </a:pPr>
            <a:r>
              <a:rPr lang="tr-TR" sz="1266" kern="0" spc="92" dirty="0">
                <a:solidFill>
                  <a:sysClr val="windowText" lastClr="000000"/>
                </a:solidFill>
                <a:latin typeface="Times New Roman"/>
                <a:ea typeface="+mn-ea"/>
                <a:cs typeface="Times New Roman"/>
              </a:rPr>
              <a:t>Tel : (0226) 675 80 00</a:t>
            </a:r>
          </a:p>
        </p:txBody>
      </p:sp>
      <p:pic>
        <p:nvPicPr>
          <p:cNvPr id="9" name="Picture 4" descr="https://i0.wp.com/vitalthermal.com/wp-content/uploads/2023/05/ataturkkosku.jpg.webp?fit=770%2C512&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094" y="1416794"/>
            <a:ext cx="4713251" cy="377128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06560" y="1201843"/>
            <a:ext cx="7002575" cy="5982920"/>
          </a:xfrm>
          <a:prstGeom prst="rect">
            <a:avLst/>
          </a:prstGeom>
        </p:spPr>
        <p:txBody>
          <a:bodyPr wrap="square">
            <a:spAutoFit/>
          </a:bodyPr>
          <a:lstStyle/>
          <a:p>
            <a:pPr defTabSz="964326" fontAlgn="auto">
              <a:spcBef>
                <a:spcPts val="0"/>
              </a:spcBef>
              <a:spcAft>
                <a:spcPts val="0"/>
              </a:spcAft>
            </a:pPr>
            <a:r>
              <a:rPr lang="tr-TR" sz="1371" b="1" dirty="0">
                <a:solidFill>
                  <a:srgbClr val="FF0000"/>
                </a:solidFill>
                <a:latin typeface="var( --e-global-typography-primary-font-family )"/>
                <a:ea typeface="+mn-ea"/>
              </a:rPr>
              <a:t>Atatürk Köşkü Termal Yalova</a:t>
            </a:r>
          </a:p>
          <a:p>
            <a:pPr defTabSz="964326" fontAlgn="auto">
              <a:spcBef>
                <a:spcPts val="0"/>
              </a:spcBef>
              <a:spcAft>
                <a:spcPts val="0"/>
              </a:spcAft>
            </a:pPr>
            <a:r>
              <a:rPr lang="tr-TR" sz="1371" kern="0" spc="77" dirty="0">
                <a:solidFill>
                  <a:sysClr val="windowText" lastClr="000000"/>
                </a:solidFill>
                <a:latin typeface="Times New Roman"/>
                <a:ea typeface="+mn-ea"/>
                <a:cs typeface="Times New Roman"/>
              </a:rPr>
              <a:t>Atatürk Yalova’ya gelişinde ilk kez Baltacı Çiftliği’ndeki köşkte kalmıştır. Ardından Millet Çiftliği’ndeki köşk yapılmıştır. Böylece bu köşkler içerisinde yer alan Atatürk Köşkü yapılmıştır. Cumhuriyet dönemi mimarisinin ilk dönem yapılarından olan bu köşk 1929 yılında Mimar Sedat Hakkı Eldem tarafından 38 günde yapılmıştır.</a:t>
            </a:r>
          </a:p>
          <a:p>
            <a:pPr defTabSz="964326" fontAlgn="auto">
              <a:spcBef>
                <a:spcPts val="0"/>
              </a:spcBef>
              <a:spcAft>
                <a:spcPts val="0"/>
              </a:spcAft>
            </a:pPr>
            <a:r>
              <a:rPr lang="tr-TR" sz="1371" kern="0" spc="77" dirty="0">
                <a:solidFill>
                  <a:sysClr val="windowText" lastClr="000000"/>
                </a:solidFill>
                <a:latin typeface="Times New Roman"/>
                <a:ea typeface="+mn-ea"/>
                <a:cs typeface="Times New Roman"/>
              </a:rPr>
              <a:t>Bu köşk arazi eğimine uydurulmuş, dikdörtgen planlı olup, iki katlıdır. Ayrıca çatı katından da yararlanılmıştır. Köşkün bodrum katında servis merdivenleri bulunan geniş mutfaklar yer almaktadır. Zemin katındaki giriş holünden şeref salonuna, oradan da toplantı ve yemek salonuna geçilmektedir. Sonra da bu mekân terasa açılmaktadır. Bu terastan, toplantı ve yemek salonlarından birer kapı ile girilen küçük bir çalışma odası bulunmaktadır. İkinci kat orta salona açılan odalardan meydana gelmiştir. Bu salonun girişi üzerinde Çinili Balkon adı verilen bir balkon bulunmaktadır. Orta salonun çevresi U biçiminde bir koridorla çevrilmiştir. Çinili Balkonun sağında yatak odası ile banyo vardır. Buradan da aralarında bağlantı olan iki dinlenme odasına yer verilmiştir. Orta salonun sağında kalan bölüm misafirlere ayrılan odaları içermektedir.</a:t>
            </a:r>
          </a:p>
          <a:p>
            <a:pPr defTabSz="964326" fontAlgn="auto">
              <a:spcBef>
                <a:spcPts val="0"/>
              </a:spcBef>
              <a:spcAft>
                <a:spcPts val="0"/>
              </a:spcAft>
            </a:pPr>
            <a:r>
              <a:rPr lang="tr-TR" sz="1371" kern="0" spc="77" dirty="0">
                <a:solidFill>
                  <a:sysClr val="windowText" lastClr="000000"/>
                </a:solidFill>
                <a:latin typeface="Times New Roman"/>
                <a:ea typeface="+mn-ea"/>
                <a:cs typeface="Times New Roman"/>
              </a:rPr>
              <a:t>Köşk cephe görünümünde iki kat boyunca ince dikdörtgen pencerelerle aydınlatılmıştır. Cephe görünümü arazi konumuna göre düzenlenmiştir. Köşkün mobilyaları ve diğer eşyaları Dolmabahçe Sarayı’ndan buraya getirilmiştir.</a:t>
            </a:r>
          </a:p>
          <a:p>
            <a:pPr defTabSz="964326" fontAlgn="auto">
              <a:spcBef>
                <a:spcPts val="0"/>
              </a:spcBef>
              <a:spcAft>
                <a:spcPts val="0"/>
              </a:spcAft>
            </a:pPr>
            <a:r>
              <a:rPr lang="tr-TR" sz="1371" kern="0" spc="77" dirty="0">
                <a:solidFill>
                  <a:sysClr val="windowText" lastClr="000000"/>
                </a:solidFill>
                <a:latin typeface="Times New Roman"/>
                <a:ea typeface="+mn-ea"/>
                <a:cs typeface="Times New Roman"/>
              </a:rPr>
              <a:t>Ulu Önder, Atatürk Bahçe Kültürleri Araştırma Enstitüsü bahçesinde ve deniz kenarında bulunan Köşke geldiğinde bahçıvanı ağacın dallarını kesmeye çalışırken görür. Hemen bahçıvanı yanına çağırarak bunun nedenini sorar. Bahçıvanda “Ağacın dalları Köşkün duvarına kadar uzamıştır” der. Bunun üzerine Ulu Önder “Ağacın dalını kesmeyin Köşkü kaydırın” emrini verir. Daha sonra 10 Ağustos 1930 tarihinde İstanbul’dan getirilen tren rayları üzerinde bina 4.80 cm kaydırılarak ağacın dalları kesilmekten kurtarılır. Bu yüzden de bu köşke halk arasında Yürüyen Köşk ismi verilmiştir.</a:t>
            </a:r>
          </a:p>
          <a:p>
            <a:pPr defTabSz="964326" fontAlgn="auto">
              <a:spcBef>
                <a:spcPts val="0"/>
              </a:spcBef>
              <a:spcAft>
                <a:spcPts val="0"/>
              </a:spcAft>
            </a:pPr>
            <a:endParaRPr lang="tr-TR" sz="1266" kern="0" spc="77" dirty="0">
              <a:solidFill>
                <a:sysClr val="windowText" lastClr="000000"/>
              </a:solidFill>
              <a:latin typeface="Times New Roman"/>
              <a:ea typeface="+mn-ea"/>
              <a:cs typeface="Times New Roman"/>
            </a:endParaRPr>
          </a:p>
        </p:txBody>
      </p:sp>
    </p:spTree>
    <p:extLst>
      <p:ext uri="{BB962C8B-B14F-4D97-AF65-F5344CB8AC3E}">
        <p14:creationId xmlns:p14="http://schemas.microsoft.com/office/powerpoint/2010/main" val="39984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101DA7-F198-65C5-1326-43A2458E1D6E}"/>
              </a:ext>
            </a:extLst>
          </p:cNvPr>
          <p:cNvSpPr txBox="1">
            <a:spLocks/>
          </p:cNvSpPr>
          <p:nvPr/>
        </p:nvSpPr>
        <p:spPr>
          <a:xfrm>
            <a:off x="72556" y="2600468"/>
            <a:ext cx="6512928" cy="86725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Didot"/>
                <a:ea typeface="+mn-ea"/>
                <a:cs typeface="Didot"/>
              </a:defRPr>
            </a:lvl1pPr>
            <a:lvl2pPr marL="742931" indent="-285743" algn="l" defTabSz="457189" rtl="0" eaLnBrk="1" latinLnBrk="0" hangingPunct="1">
              <a:spcBef>
                <a:spcPct val="20000"/>
              </a:spcBef>
              <a:buFont typeface="Arial"/>
              <a:buChar char="–"/>
              <a:defRPr sz="2800" kern="1200">
                <a:solidFill>
                  <a:schemeClr val="tx1"/>
                </a:solidFill>
                <a:latin typeface="Didot"/>
                <a:ea typeface="+mn-ea"/>
                <a:cs typeface="Didot"/>
              </a:defRPr>
            </a:lvl2pPr>
            <a:lvl3pPr marL="1142972" indent="-228594" algn="l" defTabSz="457189" rtl="0" eaLnBrk="1" latinLnBrk="0" hangingPunct="1">
              <a:spcBef>
                <a:spcPct val="20000"/>
              </a:spcBef>
              <a:buFont typeface="Arial"/>
              <a:buChar char="•"/>
              <a:defRPr sz="2400" kern="1200">
                <a:solidFill>
                  <a:schemeClr val="tx1"/>
                </a:solidFill>
                <a:latin typeface="Didot"/>
                <a:ea typeface="+mn-ea"/>
                <a:cs typeface="Didot"/>
              </a:defRPr>
            </a:lvl3pPr>
            <a:lvl4pPr marL="1600160" indent="-228594" algn="l" defTabSz="457189" rtl="0" eaLnBrk="1" latinLnBrk="0" hangingPunct="1">
              <a:spcBef>
                <a:spcPct val="20000"/>
              </a:spcBef>
              <a:buFont typeface="Arial"/>
              <a:buChar char="–"/>
              <a:defRPr sz="2000" kern="1200">
                <a:solidFill>
                  <a:schemeClr val="tx1"/>
                </a:solidFill>
                <a:latin typeface="Didot"/>
                <a:ea typeface="+mn-ea"/>
                <a:cs typeface="Didot"/>
              </a:defRPr>
            </a:lvl4pPr>
            <a:lvl5pPr marL="2057348" indent="-228594" algn="l" defTabSz="457189" rtl="0" eaLnBrk="1" latinLnBrk="0" hangingPunct="1">
              <a:spcBef>
                <a:spcPct val="20000"/>
              </a:spcBef>
              <a:buFont typeface="Arial"/>
              <a:buChar char="»"/>
              <a:defRPr sz="2000" kern="1200">
                <a:solidFill>
                  <a:schemeClr val="tx1"/>
                </a:solidFill>
                <a:latin typeface="Didot"/>
                <a:ea typeface="+mn-ea"/>
                <a:cs typeface="Dido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42853" fontAlgn="auto">
              <a:spcAft>
                <a:spcPts val="0"/>
              </a:spcAft>
              <a:buNone/>
              <a:defRPr/>
            </a:pPr>
            <a:endParaRPr lang="en-US" sz="4500" i="1" dirty="0">
              <a:solidFill>
                <a:srgbClr val="37323E"/>
              </a:solidFill>
            </a:endParaRPr>
          </a:p>
        </p:txBody>
      </p:sp>
      <p:sp>
        <p:nvSpPr>
          <p:cNvPr id="3" name="Straight Connector 20">
            <a:extLst>
              <a:ext uri="{FF2B5EF4-FFF2-40B4-BE49-F238E27FC236}">
                <a16:creationId xmlns:a16="http://schemas.microsoft.com/office/drawing/2014/main" id="{D6F3C0C2-15FF-6CBC-4C04-085E0C0F8E6A}"/>
              </a:ext>
            </a:extLst>
          </p:cNvPr>
          <p:cNvSpPr/>
          <p:nvPr/>
        </p:nvSpPr>
        <p:spPr>
          <a:xfrm>
            <a:off x="72556" y="1122977"/>
            <a:ext cx="12858044" cy="0"/>
          </a:xfrm>
          <a:prstGeom prst="line">
            <a:avLst/>
          </a:prstGeom>
          <a:ln w="12700">
            <a:solidFill>
              <a:schemeClr val="tx1"/>
            </a:solidFill>
            <a:miter/>
          </a:ln>
        </p:spPr>
        <p:txBody>
          <a:bodyPr tIns="128579" bIns="128579"/>
          <a:lstStyle/>
          <a:p>
            <a:pPr defTabSz="2571472" fontAlgn="auto">
              <a:spcBef>
                <a:spcPts val="0"/>
              </a:spcBef>
              <a:spcAft>
                <a:spcPts val="0"/>
              </a:spcAft>
              <a:defRPr sz="3600" b="0">
                <a:latin typeface="Calibri"/>
                <a:ea typeface="Calibri"/>
                <a:cs typeface="Calibri"/>
                <a:sym typeface="Calibri"/>
              </a:defRPr>
            </a:pPr>
            <a:endParaRPr sz="5062">
              <a:solidFill>
                <a:srgbClr val="37323E"/>
              </a:solidFill>
              <a:latin typeface="Calibri"/>
              <a:cs typeface="Calibri"/>
              <a:sym typeface="Calibri"/>
            </a:endParaRPr>
          </a:p>
        </p:txBody>
      </p:sp>
      <p:sp>
        <p:nvSpPr>
          <p:cNvPr id="2" name="Dikdörtgen 1"/>
          <p:cNvSpPr/>
          <p:nvPr/>
        </p:nvSpPr>
        <p:spPr>
          <a:xfrm>
            <a:off x="642535" y="348476"/>
            <a:ext cx="9673476" cy="525208"/>
          </a:xfrm>
          <a:prstGeom prst="rect">
            <a:avLst/>
          </a:prstGeom>
        </p:spPr>
        <p:txBody>
          <a:bodyPr wrap="square">
            <a:spAutoFit/>
          </a:bodyPr>
          <a:lstStyle/>
          <a:p>
            <a:pPr marL="1785" algn="ctr" defTabSz="1285737" fontAlgn="auto">
              <a:spcBef>
                <a:spcPts val="127"/>
              </a:spcBef>
              <a:spcAft>
                <a:spcPts val="0"/>
              </a:spcAft>
              <a:defRPr/>
            </a:pPr>
            <a:r>
              <a:rPr lang="tr-TR" sz="2813" b="1" dirty="0">
                <a:solidFill>
                  <a:srgbClr val="FF0000"/>
                </a:solidFill>
                <a:latin typeface="Algerian" panose="04020705040A02060702" pitchFamily="82" charset="0"/>
                <a:ea typeface="方正清刻本悦宋简体" panose="02000000000000000000" charset="-122"/>
              </a:rPr>
              <a:t>YALOVA KÜLTÜREL VE TARİHİ YERLER;    </a:t>
            </a:r>
          </a:p>
        </p:txBody>
      </p:sp>
      <p:sp>
        <p:nvSpPr>
          <p:cNvPr id="4" name="Dikdörtgen 3"/>
          <p:cNvSpPr/>
          <p:nvPr/>
        </p:nvSpPr>
        <p:spPr>
          <a:xfrm>
            <a:off x="5160491" y="1334856"/>
            <a:ext cx="6919658" cy="1044645"/>
          </a:xfrm>
          <a:prstGeom prst="rect">
            <a:avLst/>
          </a:prstGeom>
        </p:spPr>
        <p:txBody>
          <a:bodyPr wrap="square">
            <a:spAutoFit/>
          </a:bodyPr>
          <a:lstStyle/>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p:txBody>
      </p:sp>
      <p:sp>
        <p:nvSpPr>
          <p:cNvPr id="5" name="Dikdörtgen 4"/>
          <p:cNvSpPr/>
          <p:nvPr/>
        </p:nvSpPr>
        <p:spPr>
          <a:xfrm>
            <a:off x="5160488" y="5733914"/>
            <a:ext cx="7341934" cy="1410964"/>
          </a:xfrm>
          <a:prstGeom prst="rect">
            <a:avLst/>
          </a:prstGeom>
        </p:spPr>
        <p:txBody>
          <a:bodyPr wrap="square">
            <a:spAutoFit/>
          </a:bodyPr>
          <a:lstStyle/>
          <a:p>
            <a:pPr marL="17858" defTabSz="1285737" fontAlgn="auto">
              <a:spcBef>
                <a:spcPts val="541"/>
              </a:spcBef>
              <a:spcAft>
                <a:spcPts val="0"/>
              </a:spcAft>
              <a:buSzPct val="90909"/>
              <a:tabLst>
                <a:tab pos="339291" algn="l"/>
              </a:tabLst>
              <a:defRPr/>
            </a:pPr>
            <a:r>
              <a:rPr lang="tr-TR" sz="1547" b="1" kern="0" spc="92" dirty="0">
                <a:solidFill>
                  <a:sysClr val="windowText" lastClr="000000"/>
                </a:solidFill>
                <a:latin typeface="Times New Roman"/>
                <a:ea typeface="+mn-ea"/>
                <a:cs typeface="Times New Roman"/>
              </a:rPr>
              <a:t>Adres : </a:t>
            </a:r>
            <a:r>
              <a:rPr lang="tr-TR" sz="1547" kern="0" spc="92" dirty="0">
                <a:solidFill>
                  <a:sysClr val="windowText" lastClr="000000"/>
                </a:solidFill>
                <a:latin typeface="Times New Roman"/>
                <a:ea typeface="+mn-ea"/>
                <a:cs typeface="Times New Roman"/>
              </a:rPr>
              <a:t> Bahçelievler, </a:t>
            </a:r>
            <a:r>
              <a:rPr lang="tr-TR" sz="1547" kern="0" spc="92" dirty="0" err="1">
                <a:solidFill>
                  <a:sysClr val="windowText" lastClr="000000"/>
                </a:solidFill>
                <a:latin typeface="Times New Roman"/>
                <a:ea typeface="+mn-ea"/>
                <a:cs typeface="Times New Roman"/>
              </a:rPr>
              <a:t>Şht</a:t>
            </a:r>
            <a:r>
              <a:rPr lang="tr-TR" sz="1547" kern="0" spc="92" dirty="0">
                <a:solidFill>
                  <a:sysClr val="windowText" lastClr="000000"/>
                </a:solidFill>
                <a:latin typeface="Times New Roman"/>
                <a:ea typeface="+mn-ea"/>
                <a:cs typeface="Times New Roman"/>
              </a:rPr>
              <a:t>. Ömer Faydalı </a:t>
            </a:r>
            <a:r>
              <a:rPr lang="tr-TR" sz="1547" kern="0" spc="92" dirty="0" err="1">
                <a:solidFill>
                  <a:sysClr val="windowText" lastClr="000000"/>
                </a:solidFill>
                <a:latin typeface="Times New Roman"/>
                <a:ea typeface="+mn-ea"/>
                <a:cs typeface="Times New Roman"/>
              </a:rPr>
              <a:t>Cd</a:t>
            </a:r>
            <a:r>
              <a:rPr lang="tr-TR" sz="1547" kern="0" spc="92" dirty="0">
                <a:solidFill>
                  <a:sysClr val="windowText" lastClr="000000"/>
                </a:solidFill>
                <a:latin typeface="Times New Roman"/>
                <a:ea typeface="+mn-ea"/>
                <a:cs typeface="Times New Roman"/>
              </a:rPr>
              <a:t>. No:203, 77200 Yalova Merkez/Yalova</a:t>
            </a:r>
          </a:p>
          <a:p>
            <a:pPr marL="17858" defTabSz="1285737" fontAlgn="auto">
              <a:spcBef>
                <a:spcPts val="541"/>
              </a:spcBef>
              <a:spcAft>
                <a:spcPts val="0"/>
              </a:spcAft>
              <a:buSzPct val="90909"/>
              <a:tabLst>
                <a:tab pos="339291" algn="l"/>
              </a:tabLst>
              <a:defRPr/>
            </a:pPr>
            <a:r>
              <a:rPr lang="tr-TR" sz="1547" b="1" kern="0" spc="92" dirty="0">
                <a:solidFill>
                  <a:sysClr val="windowText" lastClr="000000"/>
                </a:solidFill>
                <a:latin typeface="Times New Roman"/>
                <a:ea typeface="+mn-ea"/>
                <a:cs typeface="Times New Roman"/>
              </a:rPr>
              <a:t>Ziyaret saatleri:</a:t>
            </a:r>
          </a:p>
          <a:p>
            <a:pPr marL="17858" defTabSz="1285737" fontAlgn="auto">
              <a:spcBef>
                <a:spcPts val="541"/>
              </a:spcBef>
              <a:spcAft>
                <a:spcPts val="0"/>
              </a:spcAft>
              <a:buSzPct val="90909"/>
              <a:tabLst>
                <a:tab pos="339291" algn="l"/>
              </a:tabLst>
            </a:pPr>
            <a:r>
              <a:rPr lang="tr-TR" sz="1547" kern="0" spc="92" dirty="0">
                <a:solidFill>
                  <a:sysClr val="windowText" lastClr="000000"/>
                </a:solidFill>
                <a:latin typeface="Times New Roman"/>
                <a:ea typeface="+mn-ea"/>
                <a:cs typeface="Times New Roman"/>
              </a:rPr>
              <a:t>Saatler: Açılış  9:00⋅ Kapanış saati: 17:30</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Tel : </a:t>
            </a:r>
            <a:r>
              <a:rPr lang="tr-TR" sz="1547" kern="0" spc="92" dirty="0">
                <a:solidFill>
                  <a:sysClr val="windowText" lastClr="000000"/>
                </a:solidFill>
                <a:latin typeface="Times New Roman"/>
                <a:ea typeface="+mn-ea"/>
                <a:cs typeface="Times New Roman"/>
                <a:hlinkClick r:id="rId2"/>
              </a:rPr>
              <a:t> (0226) 811 50 27</a:t>
            </a:r>
            <a:endParaRPr lang="tr-TR" sz="1547" kern="0" spc="92" dirty="0">
              <a:solidFill>
                <a:sysClr val="windowText" lastClr="000000"/>
              </a:solidFill>
              <a:latin typeface="Times New Roman"/>
              <a:ea typeface="+mn-ea"/>
              <a:cs typeface="Times New Roman"/>
            </a:endParaRPr>
          </a:p>
        </p:txBody>
      </p:sp>
      <p:pic>
        <p:nvPicPr>
          <p:cNvPr id="9" name="Picture 6" descr="https://i0.wp.com/vitalthermal.com/wp-content/uploads/2023/05/ibrahim-muteferrika-1.jpg?fit=797%2C528&amp;ss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6" y="1367247"/>
            <a:ext cx="4665658" cy="533247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5160489" y="1322556"/>
            <a:ext cx="7697908" cy="4139659"/>
          </a:xfrm>
          <a:prstGeom prst="rect">
            <a:avLst/>
          </a:prstGeom>
        </p:spPr>
        <p:txBody>
          <a:bodyPr wrap="square">
            <a:spAutoFit/>
          </a:bodyPr>
          <a:lstStyle/>
          <a:p>
            <a:pPr defTabSz="964326" fontAlgn="auto">
              <a:spcBef>
                <a:spcPts val="0"/>
              </a:spcBef>
              <a:spcAft>
                <a:spcPts val="0"/>
              </a:spcAft>
            </a:pPr>
            <a:r>
              <a:rPr lang="tr-TR" sz="1547" b="1" kern="0" spc="92" dirty="0">
                <a:solidFill>
                  <a:srgbClr val="FF0000"/>
                </a:solidFill>
                <a:latin typeface="Times New Roman"/>
                <a:ea typeface="+mn-ea"/>
                <a:cs typeface="Times New Roman"/>
              </a:rPr>
              <a:t>İbrahim Müteferrika Kağıt Müzesi;</a:t>
            </a:r>
            <a:r>
              <a:rPr lang="tr-TR" sz="1547" kern="0" spc="92" dirty="0">
                <a:solidFill>
                  <a:sysClr val="windowText" lastClr="000000"/>
                </a:solidFill>
                <a:latin typeface="Times New Roman"/>
                <a:ea typeface="+mn-ea"/>
                <a:cs typeface="Times New Roman"/>
              </a:rPr>
              <a:t> </a:t>
            </a:r>
            <a:r>
              <a:rPr lang="tr-TR" sz="1547" kern="0" spc="92" dirty="0">
                <a:solidFill>
                  <a:sysClr val="windowText" lastClr="000000"/>
                </a:solidFill>
                <a:latin typeface="Times New Roman"/>
                <a:ea typeface="+mn-ea"/>
                <a:cs typeface="Times New Roman"/>
                <a:hlinkClick r:id="rId4"/>
              </a:rPr>
              <a:t>Osmanlı İmparatorluğu</a:t>
            </a:r>
            <a:r>
              <a:rPr lang="tr-TR" sz="1547" kern="0" spc="92" dirty="0">
                <a:solidFill>
                  <a:sysClr val="windowText" lastClr="000000"/>
                </a:solidFill>
                <a:latin typeface="Times New Roman"/>
                <a:ea typeface="+mn-ea"/>
                <a:cs typeface="Times New Roman"/>
              </a:rPr>
              <a:t>’ </a:t>
            </a:r>
            <a:r>
              <a:rPr lang="tr-TR" sz="1547" kern="0" spc="92" dirty="0" err="1">
                <a:solidFill>
                  <a:sysClr val="windowText" lastClr="000000"/>
                </a:solidFill>
                <a:latin typeface="Times New Roman"/>
                <a:ea typeface="+mn-ea"/>
                <a:cs typeface="Times New Roman"/>
              </a:rPr>
              <a:t>nun</a:t>
            </a:r>
            <a:r>
              <a:rPr lang="tr-TR" sz="1547" kern="0" spc="92" dirty="0">
                <a:solidFill>
                  <a:sysClr val="windowText" lastClr="000000"/>
                </a:solidFill>
                <a:latin typeface="Times New Roman"/>
                <a:ea typeface="+mn-ea"/>
                <a:cs typeface="Times New Roman"/>
              </a:rPr>
              <a:t> resmi belgelerle varlığı kanıtlanabilen ilk Kâğıthane'si ilimiz Yalova’ ya bağlı Elmalık Köyü’nde kurulmuştur. İlk Matbaacımız olan İbrahim Müteferrika tarafından çalıştırılmış olan bu Kâğıthane o dönem tamamen ithal bir ürün olan kağıdın yerli üretimini gerçekleştirmiş olması bakımından önemlidir.</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Medeniyet Elçisi olarak adlandırılan kağıdın binlerce yıllık tarihini Kağıthane-i </a:t>
            </a:r>
            <a:r>
              <a:rPr lang="tr-TR" sz="1547" kern="0" spc="92" dirty="0" err="1">
                <a:solidFill>
                  <a:sysClr val="windowText" lastClr="000000"/>
                </a:solidFill>
                <a:latin typeface="Times New Roman"/>
                <a:ea typeface="+mn-ea"/>
                <a:cs typeface="Times New Roman"/>
              </a:rPr>
              <a:t>Yalakabad</a:t>
            </a:r>
            <a:r>
              <a:rPr lang="tr-TR" sz="1547" kern="0" spc="92" dirty="0">
                <a:solidFill>
                  <a:sysClr val="windowText" lastClr="000000"/>
                </a:solidFill>
                <a:latin typeface="Times New Roman"/>
                <a:ea typeface="+mn-ea"/>
                <a:cs typeface="Times New Roman"/>
              </a:rPr>
              <a:t> adına gözler önüne seren bu müze, ülkemizin de ilk kağıt müzesi olması açısından oldukça önemli bir yere sahiptir</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Bu müzede Kağıdın Tarihi, Üretimi, Korunması, Kağıt Sanatları, Türkler ve Kağıt, Kağıt Sanayii, Kitabın ve Kütüphaneciliğin Tarihi gibi konularda oluşturulan bilgi panolarının </a:t>
            </a:r>
            <a:r>
              <a:rPr lang="tr-TR" sz="1547" kern="0" spc="92" dirty="0" err="1">
                <a:solidFill>
                  <a:sysClr val="windowText" lastClr="000000"/>
                </a:solidFill>
                <a:latin typeface="Times New Roman"/>
                <a:ea typeface="+mn-ea"/>
                <a:cs typeface="Times New Roman"/>
              </a:rPr>
              <a:t>yanısıra</a:t>
            </a:r>
            <a:r>
              <a:rPr lang="tr-TR" sz="1547" kern="0" spc="92" dirty="0">
                <a:solidFill>
                  <a:sysClr val="windowText" lastClr="000000"/>
                </a:solidFill>
                <a:latin typeface="Times New Roman"/>
                <a:ea typeface="+mn-ea"/>
                <a:cs typeface="Times New Roman"/>
              </a:rPr>
              <a:t> oluşturulan üretim atölyesinde ziyaretçiler kendi kağıdını üretebilecekler.</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El yapımı doğal kağıt ile yepyeni bir ürün sunan Kağıt Müzesi dünya Kağıt Müzeleri yetkililerince de desteklenmektedir. Yüzlerce bilim insanı tarafından gönüllü danışmanlık yapılan müze, Kağıtçılık Tarihi konusunda bir ihtisas merkezi olma yolunda çalışmalar yürütmekte olup, oldukça zengin bir belge kütüphanesine sahiptir.</a:t>
            </a:r>
          </a:p>
        </p:txBody>
      </p:sp>
    </p:spTree>
    <p:extLst>
      <p:ext uri="{BB962C8B-B14F-4D97-AF65-F5344CB8AC3E}">
        <p14:creationId xmlns:p14="http://schemas.microsoft.com/office/powerpoint/2010/main" val="196265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101DA7-F198-65C5-1326-43A2458E1D6E}"/>
              </a:ext>
            </a:extLst>
          </p:cNvPr>
          <p:cNvSpPr txBox="1">
            <a:spLocks/>
          </p:cNvSpPr>
          <p:nvPr/>
        </p:nvSpPr>
        <p:spPr>
          <a:xfrm>
            <a:off x="72556" y="2600468"/>
            <a:ext cx="6512928" cy="86725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Didot"/>
                <a:ea typeface="+mn-ea"/>
                <a:cs typeface="Didot"/>
              </a:defRPr>
            </a:lvl1pPr>
            <a:lvl2pPr marL="742931" indent="-285743" algn="l" defTabSz="457189" rtl="0" eaLnBrk="1" latinLnBrk="0" hangingPunct="1">
              <a:spcBef>
                <a:spcPct val="20000"/>
              </a:spcBef>
              <a:buFont typeface="Arial"/>
              <a:buChar char="–"/>
              <a:defRPr sz="2800" kern="1200">
                <a:solidFill>
                  <a:schemeClr val="tx1"/>
                </a:solidFill>
                <a:latin typeface="Didot"/>
                <a:ea typeface="+mn-ea"/>
                <a:cs typeface="Didot"/>
              </a:defRPr>
            </a:lvl2pPr>
            <a:lvl3pPr marL="1142972" indent="-228594" algn="l" defTabSz="457189" rtl="0" eaLnBrk="1" latinLnBrk="0" hangingPunct="1">
              <a:spcBef>
                <a:spcPct val="20000"/>
              </a:spcBef>
              <a:buFont typeface="Arial"/>
              <a:buChar char="•"/>
              <a:defRPr sz="2400" kern="1200">
                <a:solidFill>
                  <a:schemeClr val="tx1"/>
                </a:solidFill>
                <a:latin typeface="Didot"/>
                <a:ea typeface="+mn-ea"/>
                <a:cs typeface="Didot"/>
              </a:defRPr>
            </a:lvl3pPr>
            <a:lvl4pPr marL="1600160" indent="-228594" algn="l" defTabSz="457189" rtl="0" eaLnBrk="1" latinLnBrk="0" hangingPunct="1">
              <a:spcBef>
                <a:spcPct val="20000"/>
              </a:spcBef>
              <a:buFont typeface="Arial"/>
              <a:buChar char="–"/>
              <a:defRPr sz="2000" kern="1200">
                <a:solidFill>
                  <a:schemeClr val="tx1"/>
                </a:solidFill>
                <a:latin typeface="Didot"/>
                <a:ea typeface="+mn-ea"/>
                <a:cs typeface="Didot"/>
              </a:defRPr>
            </a:lvl4pPr>
            <a:lvl5pPr marL="2057348" indent="-228594" algn="l" defTabSz="457189" rtl="0" eaLnBrk="1" latinLnBrk="0" hangingPunct="1">
              <a:spcBef>
                <a:spcPct val="20000"/>
              </a:spcBef>
              <a:buFont typeface="Arial"/>
              <a:buChar char="»"/>
              <a:defRPr sz="2000" kern="1200">
                <a:solidFill>
                  <a:schemeClr val="tx1"/>
                </a:solidFill>
                <a:latin typeface="Didot"/>
                <a:ea typeface="+mn-ea"/>
                <a:cs typeface="Dido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42853" fontAlgn="auto">
              <a:spcAft>
                <a:spcPts val="0"/>
              </a:spcAft>
              <a:buNone/>
              <a:defRPr/>
            </a:pPr>
            <a:endParaRPr lang="en-US" sz="4500" i="1" dirty="0">
              <a:solidFill>
                <a:srgbClr val="37323E"/>
              </a:solidFill>
            </a:endParaRPr>
          </a:p>
        </p:txBody>
      </p:sp>
      <p:sp>
        <p:nvSpPr>
          <p:cNvPr id="3" name="Straight Connector 20">
            <a:extLst>
              <a:ext uri="{FF2B5EF4-FFF2-40B4-BE49-F238E27FC236}">
                <a16:creationId xmlns:a16="http://schemas.microsoft.com/office/drawing/2014/main" id="{D6F3C0C2-15FF-6CBC-4C04-085E0C0F8E6A}"/>
              </a:ext>
            </a:extLst>
          </p:cNvPr>
          <p:cNvSpPr/>
          <p:nvPr/>
        </p:nvSpPr>
        <p:spPr>
          <a:xfrm>
            <a:off x="72556" y="1122977"/>
            <a:ext cx="12858044" cy="0"/>
          </a:xfrm>
          <a:prstGeom prst="line">
            <a:avLst/>
          </a:prstGeom>
          <a:ln w="12700">
            <a:solidFill>
              <a:schemeClr val="tx1"/>
            </a:solidFill>
            <a:miter/>
          </a:ln>
        </p:spPr>
        <p:txBody>
          <a:bodyPr tIns="128579" bIns="128579"/>
          <a:lstStyle/>
          <a:p>
            <a:pPr defTabSz="2571472" fontAlgn="auto">
              <a:spcBef>
                <a:spcPts val="0"/>
              </a:spcBef>
              <a:spcAft>
                <a:spcPts val="0"/>
              </a:spcAft>
              <a:defRPr sz="3600" b="0">
                <a:latin typeface="Calibri"/>
                <a:ea typeface="Calibri"/>
                <a:cs typeface="Calibri"/>
                <a:sym typeface="Calibri"/>
              </a:defRPr>
            </a:pPr>
            <a:endParaRPr sz="5062">
              <a:solidFill>
                <a:srgbClr val="37323E"/>
              </a:solidFill>
              <a:latin typeface="Calibri"/>
              <a:cs typeface="Calibri"/>
              <a:sym typeface="Calibri"/>
            </a:endParaRPr>
          </a:p>
        </p:txBody>
      </p:sp>
      <p:sp>
        <p:nvSpPr>
          <p:cNvPr id="2" name="Dikdörtgen 1"/>
          <p:cNvSpPr/>
          <p:nvPr/>
        </p:nvSpPr>
        <p:spPr>
          <a:xfrm>
            <a:off x="642535" y="348476"/>
            <a:ext cx="9673476" cy="525208"/>
          </a:xfrm>
          <a:prstGeom prst="rect">
            <a:avLst/>
          </a:prstGeom>
        </p:spPr>
        <p:txBody>
          <a:bodyPr wrap="square">
            <a:spAutoFit/>
          </a:bodyPr>
          <a:lstStyle/>
          <a:p>
            <a:pPr marL="1785" algn="ctr" defTabSz="1285737" fontAlgn="auto">
              <a:spcBef>
                <a:spcPts val="127"/>
              </a:spcBef>
              <a:spcAft>
                <a:spcPts val="0"/>
              </a:spcAft>
              <a:defRPr/>
            </a:pPr>
            <a:r>
              <a:rPr lang="tr-TR" sz="2813" b="1" dirty="0">
                <a:solidFill>
                  <a:srgbClr val="FF0000"/>
                </a:solidFill>
                <a:latin typeface="Algerian" panose="04020705040A02060702" pitchFamily="82" charset="0"/>
                <a:ea typeface="方正清刻本悦宋简体" panose="02000000000000000000" charset="-122"/>
              </a:rPr>
              <a:t>YALOVA KÜLTÜREL VE TARİHİ YERLER;    </a:t>
            </a:r>
          </a:p>
        </p:txBody>
      </p:sp>
      <p:sp>
        <p:nvSpPr>
          <p:cNvPr id="4" name="Dikdörtgen 3"/>
          <p:cNvSpPr/>
          <p:nvPr/>
        </p:nvSpPr>
        <p:spPr>
          <a:xfrm>
            <a:off x="507908" y="1122977"/>
            <a:ext cx="5210891" cy="1044645"/>
          </a:xfrm>
          <a:prstGeom prst="rect">
            <a:avLst/>
          </a:prstGeom>
        </p:spPr>
        <p:txBody>
          <a:bodyPr wrap="square">
            <a:spAutoFit/>
          </a:bodyPr>
          <a:lstStyle/>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p:txBody>
      </p:sp>
      <p:sp>
        <p:nvSpPr>
          <p:cNvPr id="7" name="Dikdörtgen 6"/>
          <p:cNvSpPr/>
          <p:nvPr/>
        </p:nvSpPr>
        <p:spPr>
          <a:xfrm>
            <a:off x="72556" y="1289429"/>
            <a:ext cx="7524194" cy="6044283"/>
          </a:xfrm>
          <a:prstGeom prst="rect">
            <a:avLst/>
          </a:prstGeom>
        </p:spPr>
        <p:txBody>
          <a:bodyPr wrap="square">
            <a:spAutoFit/>
          </a:bodyPr>
          <a:lstStyle/>
          <a:p>
            <a:pPr defTabSz="964326" fontAlgn="auto">
              <a:spcBef>
                <a:spcPts val="0"/>
              </a:spcBef>
              <a:spcAft>
                <a:spcPts val="0"/>
              </a:spcAft>
              <a:defRPr/>
            </a:pPr>
            <a:r>
              <a:rPr lang="tr-TR" sz="1547" b="1" kern="0" spc="92" dirty="0">
                <a:solidFill>
                  <a:srgbClr val="FF0000"/>
                </a:solidFill>
                <a:latin typeface="Times New Roman"/>
                <a:ea typeface="+mn-ea"/>
                <a:cs typeface="Times New Roman"/>
              </a:rPr>
              <a:t>Yalova Yürüyen Köşk</a:t>
            </a:r>
          </a:p>
          <a:p>
            <a:pPr defTabSz="964326" fontAlgn="auto">
              <a:spcBef>
                <a:spcPts val="0"/>
              </a:spcBef>
              <a:spcAft>
                <a:spcPts val="0"/>
              </a:spcAft>
              <a:defRPr/>
            </a:pPr>
            <a:r>
              <a:rPr lang="tr-TR" sz="1547" kern="0" spc="92" dirty="0">
                <a:solidFill>
                  <a:sysClr val="windowText" lastClr="000000"/>
                </a:solidFill>
                <a:latin typeface="Times New Roman"/>
                <a:ea typeface="+mn-ea"/>
                <a:cs typeface="Times New Roman"/>
              </a:rPr>
              <a:t>Gazi Mustafa Kemal Atatürk, ilk kez 1927′ de geldiği Yalova’ da önceleri satın aldığı Baltacı Çiftliği’ </a:t>
            </a:r>
            <a:r>
              <a:rPr lang="tr-TR" sz="1547" kern="0" spc="92" dirty="0" err="1">
                <a:solidFill>
                  <a:sysClr val="windowText" lastClr="000000"/>
                </a:solidFill>
                <a:latin typeface="Times New Roman"/>
                <a:ea typeface="+mn-ea"/>
                <a:cs typeface="Times New Roman"/>
              </a:rPr>
              <a:t>ndeki</a:t>
            </a:r>
            <a:r>
              <a:rPr lang="tr-TR" sz="1547" kern="0" spc="92" dirty="0">
                <a:solidFill>
                  <a:sysClr val="windowText" lastClr="000000"/>
                </a:solidFill>
                <a:latin typeface="Times New Roman"/>
                <a:ea typeface="+mn-ea"/>
                <a:cs typeface="Times New Roman"/>
              </a:rPr>
              <a:t> çadırda kalıyordu. Kenti çok seven Mustafa Kemal Atatürk, pek çok kez ziyaret ettiği kentten 21 Ağustos 1929 tarihinde Bursa ziyareti için geçti. Ertuğrul Yatı’ </a:t>
            </a:r>
            <a:r>
              <a:rPr lang="tr-TR" sz="1547" kern="0" spc="92" dirty="0" err="1">
                <a:solidFill>
                  <a:sysClr val="windowText" lastClr="000000"/>
                </a:solidFill>
                <a:latin typeface="Times New Roman"/>
                <a:ea typeface="+mn-ea"/>
                <a:cs typeface="Times New Roman"/>
              </a:rPr>
              <a:t>yla</a:t>
            </a:r>
            <a:r>
              <a:rPr lang="tr-TR" sz="1547" kern="0" spc="92" dirty="0">
                <a:solidFill>
                  <a:sysClr val="windowText" lastClr="000000"/>
                </a:solidFill>
                <a:latin typeface="Times New Roman"/>
                <a:ea typeface="+mn-ea"/>
                <a:cs typeface="Times New Roman"/>
              </a:rPr>
              <a:t> kente gelen Atatürk ‘ün dikkatini Yalova iskelesi yakınındaki Millet Çiftliği içindeki büyük bir çınar ağacı çekti.</a:t>
            </a:r>
          </a:p>
          <a:p>
            <a:pPr defTabSz="964326" fontAlgn="auto">
              <a:spcBef>
                <a:spcPts val="0"/>
              </a:spcBef>
              <a:spcAft>
                <a:spcPts val="0"/>
              </a:spcAft>
              <a:defRPr/>
            </a:pPr>
            <a:r>
              <a:rPr lang="tr-TR" sz="1547" kern="0" spc="92" dirty="0">
                <a:solidFill>
                  <a:sysClr val="windowText" lastClr="000000"/>
                </a:solidFill>
                <a:latin typeface="Times New Roman"/>
                <a:ea typeface="+mn-ea"/>
                <a:cs typeface="Times New Roman"/>
              </a:rPr>
              <a:t>Çınarın görüntüsünden etkilenen Atatürk’ün isteğiyle yat durduruldu. Yatın teknesiyle karaya çıkıldı. Çınarın gölgesinde bir süre dinlenen Atatürk, ulu çınarın civarına bir köşk yapılması emrini verdi</a:t>
            </a:r>
          </a:p>
          <a:p>
            <a:pPr defTabSz="964326" fontAlgn="auto">
              <a:spcBef>
                <a:spcPts val="0"/>
              </a:spcBef>
              <a:spcAft>
                <a:spcPts val="0"/>
              </a:spcAft>
              <a:defRPr/>
            </a:pPr>
            <a:r>
              <a:rPr lang="tr-TR" sz="1547" kern="0" spc="92" dirty="0">
                <a:solidFill>
                  <a:sysClr val="windowText" lastClr="000000"/>
                </a:solidFill>
                <a:latin typeface="Times New Roman"/>
                <a:ea typeface="+mn-ea"/>
                <a:cs typeface="Times New Roman"/>
              </a:rPr>
              <a:t>21 Ağustos 1929 tarihinde inşasına başlanan köşk 22 gün sonra 12 Eylül’de tamamlandı.</a:t>
            </a:r>
          </a:p>
          <a:p>
            <a:pPr defTabSz="964326" fontAlgn="auto">
              <a:spcBef>
                <a:spcPts val="0"/>
              </a:spcBef>
              <a:spcAft>
                <a:spcPts val="0"/>
              </a:spcAft>
              <a:defRPr/>
            </a:pPr>
            <a:r>
              <a:rPr lang="tr-TR" sz="1547" kern="0" spc="92" dirty="0">
                <a:solidFill>
                  <a:sysClr val="windowText" lastClr="000000"/>
                </a:solidFill>
                <a:latin typeface="Times New Roman"/>
                <a:ea typeface="+mn-ea"/>
                <a:cs typeface="Times New Roman"/>
              </a:rPr>
              <a:t>Yalova sahilinde, bugün Atatürk Bahçe Kültürleri Merkez Araştırma Enstitüsü içinde bulunan bina, dörtgen planlı, iki katlı ve ahşap bir yapıdır.</a:t>
            </a:r>
          </a:p>
          <a:p>
            <a:pPr defTabSz="964326" fontAlgn="auto">
              <a:spcBef>
                <a:spcPts val="0"/>
              </a:spcBef>
              <a:spcAft>
                <a:spcPts val="0"/>
              </a:spcAft>
              <a:defRPr/>
            </a:pPr>
            <a:r>
              <a:rPr lang="tr-TR" sz="1547" kern="0" spc="92" dirty="0">
                <a:solidFill>
                  <a:sysClr val="windowText" lastClr="000000"/>
                </a:solidFill>
                <a:latin typeface="Times New Roman"/>
                <a:ea typeface="+mn-ea"/>
                <a:cs typeface="Times New Roman"/>
              </a:rPr>
              <a:t>Binanın üstü Marsilya kiremitle örtülü, oturtma çatılıdır. Cepheler ahşap kaplamalı olup, kat arasında profilli kat silmesi ve değişik süslemeli tahtalarla kaplanmıştır. Pencereler ve pencere kepenkleri klasik yapılı katlanır kapaklıdır. Kat döşemeleri girişi kara mozaik ve mermerdir. Üst kat ise normal ahşap döşemelidir. Duvarlar, Bağdadi üzeri, çimento harçlı sıvalı ve sıvanın üstü boyalıdır.</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Binaya batıdaki kapıdan girilir. Girişte solda küçük bir bölüm vardır. Burası Atatürk köşkte yaşarken çay ve kahve ocağı olarak kullanılıyordu, günümüzde ise vestiyerdir. Girişte, tam karşıda küçük bir tuvalet bulunmaktadır. Tuvaletin hemen yanında küçük bir oda vardır.</a:t>
            </a: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p:txBody>
      </p:sp>
      <p:pic>
        <p:nvPicPr>
          <p:cNvPr id="4098" name="Picture 2" descr="Fotoğra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789" y="1289428"/>
            <a:ext cx="4890444" cy="5427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21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矩形 13"/>
          <p:cNvSpPr/>
          <p:nvPr/>
        </p:nvSpPr>
        <p:spPr>
          <a:xfrm>
            <a:off x="3264011" y="-14655"/>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 name="矩形 14"/>
          <p:cNvSpPr/>
          <p:nvPr/>
        </p:nvSpPr>
        <p:spPr>
          <a:xfrm>
            <a:off x="6451491"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矩形 15"/>
          <p:cNvSpPr/>
          <p:nvPr/>
        </p:nvSpPr>
        <p:spPr>
          <a:xfrm>
            <a:off x="9605554" y="0"/>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Dikdörtgen 1"/>
          <p:cNvSpPr/>
          <p:nvPr/>
        </p:nvSpPr>
        <p:spPr>
          <a:xfrm>
            <a:off x="4485159" y="591989"/>
            <a:ext cx="3321743" cy="1200329"/>
          </a:xfrm>
          <a:prstGeom prst="rect">
            <a:avLst/>
          </a:prstGeom>
        </p:spPr>
        <p:txBody>
          <a:bodyPr wrap="none">
            <a:spAutoFit/>
          </a:bodyPr>
          <a:lstStyle/>
          <a:p>
            <a:pPr lvl="0" defTabSz="457200" fontAlgn="auto">
              <a:spcBef>
                <a:spcPts val="0"/>
              </a:spcBef>
              <a:spcAft>
                <a:spcPts val="0"/>
              </a:spcAft>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1.RAPOR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HAKKINDA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3600" b="0" i="0" u="none" strike="noStrike" kern="0" cap="none" spc="0" normalizeH="0" baseline="0" noProof="0" dirty="0" smtClean="0">
              <a:ln>
                <a:noFill/>
              </a:ln>
              <a:solidFill>
                <a:srgbClr val="0F6FC6">
                  <a:lumMod val="75000"/>
                </a:srgbClr>
              </a:solidFill>
              <a:effectLst/>
              <a:uLnTx/>
              <a:uFillTx/>
              <a:latin typeface="Calibri" panose="020F0502020204030204" pitchFamily="34" charset="0"/>
              <a:ea typeface="宋体" panose="02010600030101010101" pitchFamily="2" charset="-122"/>
              <a:cs typeface="+mn-cs"/>
            </a:endParaRPr>
          </a:p>
        </p:txBody>
      </p:sp>
      <p:sp>
        <p:nvSpPr>
          <p:cNvPr id="3" name="Dikdörtgen 2"/>
          <p:cNvSpPr/>
          <p:nvPr/>
        </p:nvSpPr>
        <p:spPr>
          <a:xfrm>
            <a:off x="565410" y="1384077"/>
            <a:ext cx="11161239" cy="4534896"/>
          </a:xfrm>
          <a:prstGeom prst="rect">
            <a:avLst/>
          </a:prstGeom>
        </p:spPr>
        <p:txBody>
          <a:bodyPr wrap="square">
            <a:spAutoFit/>
          </a:bodyPr>
          <a:lstStyle/>
          <a:p>
            <a:pPr marL="90170" algn="just">
              <a:lnSpc>
                <a:spcPct val="107000"/>
              </a:lnSpc>
              <a:spcAft>
                <a:spcPts val="800"/>
              </a:spcAft>
            </a:pPr>
            <a:r>
              <a:rPr lang="tr-TR" sz="1200" b="1" dirty="0">
                <a:solidFill>
                  <a:srgbClr val="000000"/>
                </a:solidFill>
                <a:latin typeface="Palatino Linotype" panose="02040502050505030304" pitchFamily="18" charset="0"/>
                <a:ea typeface="Times New Roman" panose="02020603050405020304" pitchFamily="18" charset="0"/>
              </a:rPr>
              <a:t> </a:t>
            </a:r>
            <a:endParaRPr lang="tr-TR" sz="1300" dirty="0">
              <a:solidFill>
                <a:srgbClr val="000000"/>
              </a:solidFill>
              <a:ea typeface="Calibri" panose="020F0502020204030204" pitchFamily="34" charset="0"/>
            </a:endParaRPr>
          </a:p>
          <a:p>
            <a:pPr marR="337820" algn="just">
              <a:lnSpc>
                <a:spcPct val="107000"/>
              </a:lnSpc>
              <a:spcAft>
                <a:spcPts val="800"/>
              </a:spcAft>
            </a:pPr>
            <a:r>
              <a:rPr lang="tr-TR" sz="1300" dirty="0">
                <a:solidFill>
                  <a:srgbClr val="000000"/>
                </a:solidFill>
                <a:latin typeface="Palatino Linotype" panose="02040502050505030304" pitchFamily="18" charset="0"/>
                <a:ea typeface="Times New Roman" panose="02020603050405020304" pitchFamily="18" charset="0"/>
              </a:rPr>
              <a:t>TERMAL SARAY HOTEL olarak, dünya da değişen sosyal, kültürel çevresel sorunların farkındayız. Bu nedenle sürdürülebilir turizmin getirdiği sorumluluk bilincini yerine getirmek için ilk adımı atarak sürdürülebilirlik yolculuğunu </a:t>
            </a:r>
            <a:r>
              <a:rPr lang="tr-TR" sz="1300" dirty="0" smtClean="0">
                <a:solidFill>
                  <a:srgbClr val="000000"/>
                </a:solidFill>
                <a:latin typeface="Palatino Linotype" panose="02040502050505030304" pitchFamily="18" charset="0"/>
                <a:ea typeface="Times New Roman" panose="02020603050405020304" pitchFamily="18" charset="0"/>
              </a:rPr>
              <a:t>başlattık.</a:t>
            </a:r>
            <a:endParaRPr lang="tr-TR" sz="1300" dirty="0" smtClean="0">
              <a:solidFill>
                <a:srgbClr val="000000"/>
              </a:solidFill>
              <a:ea typeface="Calibri" panose="020F0502020204030204" pitchFamily="34" charset="0"/>
            </a:endParaRPr>
          </a:p>
          <a:p>
            <a:pPr marR="337820" algn="just">
              <a:lnSpc>
                <a:spcPct val="107000"/>
              </a:lnSpc>
              <a:spcAft>
                <a:spcPts val="800"/>
              </a:spcAft>
            </a:pPr>
            <a:r>
              <a:rPr lang="tr-TR" sz="1300" dirty="0" smtClean="0">
                <a:solidFill>
                  <a:srgbClr val="000000"/>
                </a:solidFill>
                <a:latin typeface="Palatino Linotype" panose="02040502050505030304" pitchFamily="18" charset="0"/>
                <a:ea typeface="Times New Roman" panose="02020603050405020304" pitchFamily="18" charset="0"/>
              </a:rPr>
              <a:t>Termal </a:t>
            </a:r>
            <a:r>
              <a:rPr lang="tr-TR" sz="1300" dirty="0">
                <a:solidFill>
                  <a:srgbClr val="000000"/>
                </a:solidFill>
                <a:latin typeface="Palatino Linotype" panose="02040502050505030304" pitchFamily="18" charset="0"/>
                <a:ea typeface="Times New Roman" panose="02020603050405020304" pitchFamily="18" charset="0"/>
              </a:rPr>
              <a:t>Saray Hotel, 2014 yılında faaliyet göstermeye başlamıştır. Sürdürülebilirlik yolculuğuna başlarken birçok zorluklarla karşılaştık ve tesisin alabileceği ve alınması gereken sürdürülebilirlik aksiyonlarını belirledik. Sürdürülebilirlik sürecinde personel ve müşteri geri bildirimleri alınarak, işimizin sürdürülebilirliği için hem sosyal hem çevresel içerikli pek çok çalışma yaptık ve yapmaya devam etmekteyiz.  </a:t>
            </a:r>
            <a:endParaRPr lang="tr-TR" sz="1300" dirty="0">
              <a:solidFill>
                <a:srgbClr val="000000"/>
              </a:solidFill>
              <a:ea typeface="Calibri" panose="020F0502020204030204" pitchFamily="34" charset="0"/>
            </a:endParaRPr>
          </a:p>
          <a:p>
            <a:pPr marR="337820" algn="just">
              <a:lnSpc>
                <a:spcPct val="107000"/>
              </a:lnSpc>
              <a:spcAft>
                <a:spcPts val="800"/>
              </a:spcAft>
            </a:pPr>
            <a:r>
              <a:rPr lang="tr-TR" sz="1300" dirty="0">
                <a:solidFill>
                  <a:srgbClr val="000000"/>
                </a:solidFill>
                <a:latin typeface="Palatino Linotype" panose="02040502050505030304" pitchFamily="18" charset="0"/>
                <a:ea typeface="Times New Roman" panose="02020603050405020304" pitchFamily="18" charset="0"/>
              </a:rPr>
              <a:t>Sürdürülebilirlik çalışmalarımız sürekli iyileştirme adımları ile devam etmektedir. Gelecek nesillere daha iyi bir dünya bırakmak için kendimizi sorumlu hissediyoruz. Dünyada küresel ısınmanın ve iklim değişikliğinin her geçen gün daha çok hissedildiği bu zamanda çevresel etkilerin azaltılması, enerji, su ve atık yönetimi, kültürel ve sosyal mirasın korunması, yerel halka ekonomik ve sosyal olarak fayda sağlama ve çevreyi koruma gibi sürdürülebilirlik kavramı içinde yer alan birçok konuda çalışmalarımıza devam etmekteyiz. </a:t>
            </a:r>
            <a:endParaRPr lang="tr-TR" sz="1300" dirty="0">
              <a:solidFill>
                <a:srgbClr val="000000"/>
              </a:solidFill>
              <a:ea typeface="Calibri" panose="020F0502020204030204" pitchFamily="34" charset="0"/>
            </a:endParaRPr>
          </a:p>
          <a:p>
            <a:pPr marR="337820" algn="just">
              <a:lnSpc>
                <a:spcPct val="107000"/>
              </a:lnSpc>
              <a:spcAft>
                <a:spcPts val="800"/>
              </a:spcAft>
            </a:pPr>
            <a:r>
              <a:rPr lang="tr-TR" sz="1300" dirty="0">
                <a:solidFill>
                  <a:srgbClr val="000000"/>
                </a:solidFill>
                <a:latin typeface="Palatino Linotype" panose="02040502050505030304" pitchFamily="18" charset="0"/>
                <a:ea typeface="Times New Roman" panose="02020603050405020304" pitchFamily="18" charset="0"/>
              </a:rPr>
              <a:t>Termal Saray Hotel olarak sürdürülebilir değer yaratmaya çalışan bir tesis olarak sosyal, çevresel ve ekonomik, kültürel alandaki sorumluluklarımızın farkındalığıyla, tüm çalışanlarımızla hareket ederek sürdürülebilir bir yönetim sistemi kurduk, sistemin yürütülmesi için gerekli olan kaynakları ve sürekli iyileştirme çalışmalarını %100 yerine getirmeye Termal Saray Hotel olarak taahhüt etmekteyiz. </a:t>
            </a:r>
            <a:endParaRPr lang="tr-TR" sz="1300" dirty="0">
              <a:solidFill>
                <a:srgbClr val="000000"/>
              </a:solidFill>
              <a:ea typeface="Calibri" panose="020F0502020204030204" pitchFamily="34" charset="0"/>
            </a:endParaRPr>
          </a:p>
          <a:p>
            <a:pPr marR="337820" algn="just">
              <a:lnSpc>
                <a:spcPct val="107000"/>
              </a:lnSpc>
              <a:spcAft>
                <a:spcPts val="800"/>
              </a:spcAft>
            </a:pPr>
            <a:r>
              <a:rPr lang="tr-TR" sz="1300" dirty="0">
                <a:solidFill>
                  <a:srgbClr val="000000"/>
                </a:solidFill>
                <a:latin typeface="Palatino Linotype" panose="02040502050505030304" pitchFamily="18" charset="0"/>
                <a:ea typeface="Times New Roman" panose="02020603050405020304" pitchFamily="18" charset="0"/>
              </a:rPr>
              <a:t>Tüm faaliyetlerimiz ve etkileri hakkında paydaşlarımızı şeffaf ve etkin bir şekilde bilgilendirmek özel önem verdiğimiz konuların başında gelmektedir. Bu doğrultuda yıllık olarak yayınladığımız sürdürülebilirlik raporları şeffaf ve hesap verebilir bir yapıda olmak adına yararlandığımız önemli bir araç konumundadır. </a:t>
            </a:r>
            <a:endParaRPr lang="tr-TR" sz="1300" dirty="0">
              <a:solidFill>
                <a:srgbClr val="000000"/>
              </a:solidFill>
              <a:ea typeface="Calibri" panose="020F0502020204030204" pitchFamily="34" charset="0"/>
            </a:endParaRPr>
          </a:p>
          <a:p>
            <a:pPr marR="337820" algn="just">
              <a:lnSpc>
                <a:spcPct val="107000"/>
              </a:lnSpc>
              <a:spcAft>
                <a:spcPts val="800"/>
              </a:spcAft>
            </a:pPr>
            <a:r>
              <a:rPr lang="tr-TR" sz="1300" dirty="0">
                <a:solidFill>
                  <a:srgbClr val="000000"/>
                </a:solidFill>
                <a:latin typeface="Palatino Linotype" panose="02040502050505030304" pitchFamily="18" charset="0"/>
                <a:ea typeface="Times New Roman" panose="02020603050405020304" pitchFamily="18" charset="0"/>
              </a:rPr>
              <a:t>Bu raporda yer alan bilgiler, aksi belirtilmediği takdirde 01 Ocak 2023 - 01 Aralık 2023 tarihleri arasındaki dönemi kapsayan performansımızı içeriyor. </a:t>
            </a:r>
            <a:endParaRPr lang="tr-TR" sz="1300" dirty="0">
              <a:solidFill>
                <a:srgbClr val="000000"/>
              </a:solidFill>
              <a:ea typeface="Calibri" panose="020F0502020204030204" pitchFamily="34" charset="0"/>
            </a:endParaRPr>
          </a:p>
        </p:txBody>
      </p:sp>
    </p:spTree>
    <p:extLst>
      <p:ext uri="{BB962C8B-B14F-4D97-AF65-F5344CB8AC3E}">
        <p14:creationId xmlns:p14="http://schemas.microsoft.com/office/powerpoint/2010/main" val="744721321"/>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101DA7-F198-65C5-1326-43A2458E1D6E}"/>
              </a:ext>
            </a:extLst>
          </p:cNvPr>
          <p:cNvSpPr txBox="1">
            <a:spLocks/>
          </p:cNvSpPr>
          <p:nvPr/>
        </p:nvSpPr>
        <p:spPr>
          <a:xfrm>
            <a:off x="72556" y="2600468"/>
            <a:ext cx="6512928" cy="86725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Didot"/>
                <a:ea typeface="+mn-ea"/>
                <a:cs typeface="Didot"/>
              </a:defRPr>
            </a:lvl1pPr>
            <a:lvl2pPr marL="742931" indent="-285743" algn="l" defTabSz="457189" rtl="0" eaLnBrk="1" latinLnBrk="0" hangingPunct="1">
              <a:spcBef>
                <a:spcPct val="20000"/>
              </a:spcBef>
              <a:buFont typeface="Arial"/>
              <a:buChar char="–"/>
              <a:defRPr sz="2800" kern="1200">
                <a:solidFill>
                  <a:schemeClr val="tx1"/>
                </a:solidFill>
                <a:latin typeface="Didot"/>
                <a:ea typeface="+mn-ea"/>
                <a:cs typeface="Didot"/>
              </a:defRPr>
            </a:lvl2pPr>
            <a:lvl3pPr marL="1142972" indent="-228594" algn="l" defTabSz="457189" rtl="0" eaLnBrk="1" latinLnBrk="0" hangingPunct="1">
              <a:spcBef>
                <a:spcPct val="20000"/>
              </a:spcBef>
              <a:buFont typeface="Arial"/>
              <a:buChar char="•"/>
              <a:defRPr sz="2400" kern="1200">
                <a:solidFill>
                  <a:schemeClr val="tx1"/>
                </a:solidFill>
                <a:latin typeface="Didot"/>
                <a:ea typeface="+mn-ea"/>
                <a:cs typeface="Didot"/>
              </a:defRPr>
            </a:lvl3pPr>
            <a:lvl4pPr marL="1600160" indent="-228594" algn="l" defTabSz="457189" rtl="0" eaLnBrk="1" latinLnBrk="0" hangingPunct="1">
              <a:spcBef>
                <a:spcPct val="20000"/>
              </a:spcBef>
              <a:buFont typeface="Arial"/>
              <a:buChar char="–"/>
              <a:defRPr sz="2000" kern="1200">
                <a:solidFill>
                  <a:schemeClr val="tx1"/>
                </a:solidFill>
                <a:latin typeface="Didot"/>
                <a:ea typeface="+mn-ea"/>
                <a:cs typeface="Didot"/>
              </a:defRPr>
            </a:lvl4pPr>
            <a:lvl5pPr marL="2057348" indent="-228594" algn="l" defTabSz="457189" rtl="0" eaLnBrk="1" latinLnBrk="0" hangingPunct="1">
              <a:spcBef>
                <a:spcPct val="20000"/>
              </a:spcBef>
              <a:buFont typeface="Arial"/>
              <a:buChar char="»"/>
              <a:defRPr sz="2000" kern="1200">
                <a:solidFill>
                  <a:schemeClr val="tx1"/>
                </a:solidFill>
                <a:latin typeface="Didot"/>
                <a:ea typeface="+mn-ea"/>
                <a:cs typeface="Dido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42853" fontAlgn="auto">
              <a:spcAft>
                <a:spcPts val="0"/>
              </a:spcAft>
              <a:buNone/>
              <a:defRPr/>
            </a:pPr>
            <a:endParaRPr lang="en-US" sz="4500" i="1" dirty="0">
              <a:solidFill>
                <a:srgbClr val="37323E"/>
              </a:solidFill>
            </a:endParaRPr>
          </a:p>
        </p:txBody>
      </p:sp>
      <p:sp>
        <p:nvSpPr>
          <p:cNvPr id="3" name="Straight Connector 20">
            <a:extLst>
              <a:ext uri="{FF2B5EF4-FFF2-40B4-BE49-F238E27FC236}">
                <a16:creationId xmlns:a16="http://schemas.microsoft.com/office/drawing/2014/main" id="{D6F3C0C2-15FF-6CBC-4C04-085E0C0F8E6A}"/>
              </a:ext>
            </a:extLst>
          </p:cNvPr>
          <p:cNvSpPr/>
          <p:nvPr/>
        </p:nvSpPr>
        <p:spPr>
          <a:xfrm>
            <a:off x="72556" y="1122977"/>
            <a:ext cx="12858044" cy="0"/>
          </a:xfrm>
          <a:prstGeom prst="line">
            <a:avLst/>
          </a:prstGeom>
          <a:ln w="12700">
            <a:solidFill>
              <a:schemeClr val="tx1"/>
            </a:solidFill>
            <a:miter/>
          </a:ln>
        </p:spPr>
        <p:txBody>
          <a:bodyPr tIns="128579" bIns="128579"/>
          <a:lstStyle/>
          <a:p>
            <a:pPr defTabSz="2571472" fontAlgn="auto">
              <a:spcBef>
                <a:spcPts val="0"/>
              </a:spcBef>
              <a:spcAft>
                <a:spcPts val="0"/>
              </a:spcAft>
              <a:defRPr sz="3600" b="0">
                <a:latin typeface="Calibri"/>
                <a:ea typeface="Calibri"/>
                <a:cs typeface="Calibri"/>
                <a:sym typeface="Calibri"/>
              </a:defRPr>
            </a:pPr>
            <a:endParaRPr sz="5062">
              <a:solidFill>
                <a:srgbClr val="37323E"/>
              </a:solidFill>
              <a:latin typeface="Calibri"/>
              <a:cs typeface="Calibri"/>
              <a:sym typeface="Calibri"/>
            </a:endParaRPr>
          </a:p>
        </p:txBody>
      </p:sp>
      <p:sp>
        <p:nvSpPr>
          <p:cNvPr id="2" name="Dikdörtgen 1"/>
          <p:cNvSpPr/>
          <p:nvPr/>
        </p:nvSpPr>
        <p:spPr>
          <a:xfrm>
            <a:off x="642535" y="348476"/>
            <a:ext cx="9673476" cy="525208"/>
          </a:xfrm>
          <a:prstGeom prst="rect">
            <a:avLst/>
          </a:prstGeom>
        </p:spPr>
        <p:txBody>
          <a:bodyPr wrap="square">
            <a:spAutoFit/>
          </a:bodyPr>
          <a:lstStyle/>
          <a:p>
            <a:pPr marL="1785" algn="ctr" defTabSz="1285737" fontAlgn="auto">
              <a:spcBef>
                <a:spcPts val="127"/>
              </a:spcBef>
              <a:spcAft>
                <a:spcPts val="0"/>
              </a:spcAft>
              <a:defRPr/>
            </a:pPr>
            <a:r>
              <a:rPr lang="tr-TR" sz="2813" b="1" dirty="0">
                <a:solidFill>
                  <a:srgbClr val="FF0000"/>
                </a:solidFill>
                <a:latin typeface="Algerian" panose="04020705040A02060702" pitchFamily="82" charset="0"/>
                <a:ea typeface="方正清刻本悦宋简体" panose="02000000000000000000" charset="-122"/>
              </a:rPr>
              <a:t>YALOVA KÜLTÜREL VE TARİHİ YERLER;    </a:t>
            </a:r>
          </a:p>
        </p:txBody>
      </p:sp>
      <p:sp>
        <p:nvSpPr>
          <p:cNvPr id="4" name="Dikdörtgen 3"/>
          <p:cNvSpPr/>
          <p:nvPr/>
        </p:nvSpPr>
        <p:spPr>
          <a:xfrm>
            <a:off x="507908" y="1122977"/>
            <a:ext cx="5210891" cy="1044645"/>
          </a:xfrm>
          <a:prstGeom prst="rect">
            <a:avLst/>
          </a:prstGeom>
        </p:spPr>
        <p:txBody>
          <a:bodyPr wrap="square">
            <a:spAutoFit/>
          </a:bodyPr>
          <a:lstStyle/>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p:txBody>
      </p:sp>
      <p:sp>
        <p:nvSpPr>
          <p:cNvPr id="6" name="Dikdörtgen 5"/>
          <p:cNvSpPr/>
          <p:nvPr/>
        </p:nvSpPr>
        <p:spPr>
          <a:xfrm>
            <a:off x="8086521" y="5567697"/>
            <a:ext cx="4458980" cy="1194558"/>
          </a:xfrm>
          <a:prstGeom prst="rect">
            <a:avLst/>
          </a:prstGeom>
        </p:spPr>
        <p:txBody>
          <a:bodyPr wrap="square">
            <a:spAutoFit/>
          </a:bodyPr>
          <a:lstStyle/>
          <a:p>
            <a:pPr marL="17858" defTabSz="1285737" fontAlgn="auto">
              <a:spcBef>
                <a:spcPts val="541"/>
              </a:spcBef>
              <a:spcAft>
                <a:spcPts val="0"/>
              </a:spcAft>
              <a:buSzPct val="90909"/>
              <a:tabLst>
                <a:tab pos="339291" algn="l"/>
              </a:tabLst>
            </a:pPr>
            <a:r>
              <a:rPr lang="tr-TR" sz="1266" b="1" kern="0" spc="92" dirty="0">
                <a:solidFill>
                  <a:sysClr val="windowText" lastClr="000000"/>
                </a:solidFill>
                <a:latin typeface="Times New Roman"/>
                <a:ea typeface="+mn-ea"/>
                <a:cs typeface="Times New Roman"/>
              </a:rPr>
              <a:t>Adres :</a:t>
            </a:r>
            <a:r>
              <a:rPr lang="tr-TR" sz="1266" b="1" dirty="0">
                <a:solidFill>
                  <a:srgbClr val="202124"/>
                </a:solidFill>
                <a:latin typeface="arial" panose="020B0604020202020204" pitchFamily="34" charset="0"/>
                <a:ea typeface="+mn-ea"/>
              </a:rPr>
              <a:t> </a:t>
            </a:r>
            <a:r>
              <a:rPr lang="tr-TR" sz="1266" kern="0" spc="92" dirty="0">
                <a:solidFill>
                  <a:sysClr val="windowText" lastClr="000000"/>
                </a:solidFill>
                <a:latin typeface="Times New Roman"/>
                <a:ea typeface="+mn-ea"/>
                <a:cs typeface="Times New Roman"/>
              </a:rPr>
              <a:t>İsmet Paşa, Merkez, Sahil Yürüyüş Yolu, 77100 Yalova Merkez/Yalova</a:t>
            </a:r>
          </a:p>
          <a:p>
            <a:pPr marL="17858" defTabSz="1285737" fontAlgn="auto">
              <a:spcBef>
                <a:spcPts val="541"/>
              </a:spcBef>
              <a:spcAft>
                <a:spcPts val="0"/>
              </a:spcAft>
              <a:buSzPct val="90909"/>
              <a:tabLst>
                <a:tab pos="339291" algn="l"/>
              </a:tabLst>
              <a:defRPr/>
            </a:pPr>
            <a:r>
              <a:rPr lang="tr-TR" sz="1266" b="1" kern="0" spc="92" dirty="0">
                <a:solidFill>
                  <a:sysClr val="windowText" lastClr="000000"/>
                </a:solidFill>
                <a:latin typeface="Times New Roman"/>
                <a:ea typeface="+mn-ea"/>
                <a:cs typeface="Times New Roman"/>
              </a:rPr>
              <a:t>Ziyaret saatleri:</a:t>
            </a:r>
          </a:p>
          <a:p>
            <a:pPr marL="17858" defTabSz="1285737" fontAlgn="auto">
              <a:spcBef>
                <a:spcPts val="541"/>
              </a:spcBef>
              <a:spcAft>
                <a:spcPts val="0"/>
              </a:spcAft>
              <a:buSzPct val="90909"/>
              <a:tabLst>
                <a:tab pos="339291" algn="l"/>
              </a:tabLst>
              <a:defRPr/>
            </a:pPr>
            <a:r>
              <a:rPr lang="tr-TR" sz="1266" kern="0" spc="92" dirty="0">
                <a:solidFill>
                  <a:sysClr val="windowText" lastClr="000000"/>
                </a:solidFill>
                <a:latin typeface="Times New Roman"/>
                <a:ea typeface="+mn-ea"/>
                <a:cs typeface="Times New Roman"/>
              </a:rPr>
              <a:t>Saatler: Açılış  9:00⋅ Kapanış saati: 17:00</a:t>
            </a:r>
          </a:p>
          <a:p>
            <a:pPr defTabSz="964326" fontAlgn="auto">
              <a:spcBef>
                <a:spcPts val="0"/>
              </a:spcBef>
              <a:spcAft>
                <a:spcPts val="0"/>
              </a:spcAft>
            </a:pPr>
            <a:r>
              <a:rPr lang="tr-TR" sz="1266" kern="0" spc="92" dirty="0">
                <a:solidFill>
                  <a:sysClr val="windowText" lastClr="000000"/>
                </a:solidFill>
                <a:latin typeface="Times New Roman"/>
                <a:ea typeface="+mn-ea"/>
                <a:cs typeface="Times New Roman"/>
              </a:rPr>
              <a:t>Tel : </a:t>
            </a:r>
            <a:r>
              <a:rPr lang="tr-TR" sz="1266" kern="0" spc="92" dirty="0">
                <a:solidFill>
                  <a:sysClr val="windowText" lastClr="000000"/>
                </a:solidFill>
                <a:latin typeface="Times New Roman"/>
                <a:ea typeface="+mn-ea"/>
                <a:cs typeface="Times New Roman"/>
                <a:hlinkClick r:id="rId2"/>
              </a:rPr>
              <a:t>(0226) 812 73 40</a:t>
            </a:r>
            <a:endParaRPr lang="tr-TR" sz="1266" kern="0" spc="92" dirty="0">
              <a:solidFill>
                <a:sysClr val="windowText" lastClr="000000"/>
              </a:solidFill>
              <a:latin typeface="Times New Roman"/>
              <a:ea typeface="+mn-ea"/>
              <a:cs typeface="Times New Roman"/>
            </a:endParaRPr>
          </a:p>
        </p:txBody>
      </p:sp>
      <p:sp>
        <p:nvSpPr>
          <p:cNvPr id="7" name="Dikdörtgen 6"/>
          <p:cNvSpPr/>
          <p:nvPr/>
        </p:nvSpPr>
        <p:spPr>
          <a:xfrm>
            <a:off x="72556" y="1289429"/>
            <a:ext cx="7524194" cy="6044283"/>
          </a:xfrm>
          <a:prstGeom prst="rect">
            <a:avLst/>
          </a:prstGeom>
        </p:spPr>
        <p:txBody>
          <a:bodyPr wrap="square">
            <a:spAutoFit/>
          </a:bodyPr>
          <a:lstStyle/>
          <a:p>
            <a:pPr defTabSz="964326" fontAlgn="auto">
              <a:spcBef>
                <a:spcPts val="0"/>
              </a:spcBef>
              <a:spcAft>
                <a:spcPts val="0"/>
              </a:spcAft>
            </a:pPr>
            <a:r>
              <a:rPr lang="tr-TR" sz="1547" b="1" kern="0" spc="92" dirty="0">
                <a:solidFill>
                  <a:srgbClr val="FF0000"/>
                </a:solidFill>
                <a:latin typeface="Times New Roman"/>
                <a:ea typeface="+mn-ea"/>
                <a:cs typeface="Times New Roman"/>
              </a:rPr>
              <a:t>Yalova Yürüyen Köşk</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Denize bakan yönde toplantı salonu dikkati çeker. Atatürk’ün çok sevdiği gramofonu da buradadır. Bu salonun denize bakan üç yanı da boydan boya kristal camlı kapılarla kaplıdır.</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Giriş kapısının hemen sağındaki ahşap merdivenlerden üst kata çıkılır. Merdiven altında yarı bodrum şeklinde, dışarıdan girilen su ısıtma merkezi bulunmaktadır. Demir dökümlü, dereceli ve termostatlı kazanda ısınan su, borularla üst kata çıkmaktadır.</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Çıkışta, yine tam karşıda küçük bir tuvalet ve banyo vardır. Alt katta ve üst kattaki bu tuvalet ve banyolarda, üst katta Atatürk’ün yatak odasına, alt katta oturma odasına açılan birer kapı vardır. Soldaki Atatürk’e ait dinlenme odası aynı zamanda terasa açılır.</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Bu odanın tam karşısında L şeklinde küçük bir yatak odası bulunur. Odanın duvarlarında çiftliğe ait çeşitli resimler asılıdır. Merdivenin hemen sol tarafında bir dolap ve bu dolapta 32 kişilik Belçika porseleni yemek takımı, yine 32 kişilik çatal-bıçak ve kaşıklar, 2 kristal sürahi, Atatürk’e ait yorgan, yastık, çarşaf ve masa örtüleri bulunmaktadır.</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Buradan 8 basamaklı bir merdivenle ikinci bir alana inilir. Buradan da tahta iskeleye geçilir. İskele yaklaşık 30 metre uzunluğunda, 2 metre genişliktedir. Köşkün yer değiştirmesine sebep olan, yaşlı çınar ağacı, köşkün hemen batısındadır.</a:t>
            </a:r>
          </a:p>
          <a:p>
            <a:pPr defTabSz="964326" fontAlgn="auto">
              <a:spcBef>
                <a:spcPts val="0"/>
              </a:spcBef>
              <a:spcAft>
                <a:spcPts val="0"/>
              </a:spcAft>
            </a:pPr>
            <a:r>
              <a:rPr lang="tr-TR" sz="1547" kern="0" spc="92" dirty="0">
                <a:solidFill>
                  <a:sysClr val="windowText" lastClr="000000"/>
                </a:solidFill>
                <a:latin typeface="Times New Roman"/>
                <a:ea typeface="+mn-ea"/>
                <a:cs typeface="Times New Roman"/>
              </a:rPr>
              <a:t>Yürüyen Köşk’ün yaklaşık 50 metre kadar batısında jeneratör odası, köşk ile aynı tarihte yapıldı. Burada bulunan 110 voltluk Siemens marka elektrik motoru ile Köşk’ün aydınlatılması sağlanırdı.</a:t>
            </a:r>
          </a:p>
          <a:p>
            <a:pPr defTabSz="964326" fontAlgn="auto">
              <a:spcBef>
                <a:spcPts val="0"/>
              </a:spcBef>
              <a:spcAft>
                <a:spcPts val="0"/>
              </a:spcAft>
            </a:pPr>
            <a:endParaRPr lang="tr-TR" sz="1547" kern="0" spc="92" dirty="0">
              <a:solidFill>
                <a:sysClr val="windowText" lastClr="000000"/>
              </a:solidFill>
              <a:latin typeface="Times New Roman"/>
              <a:ea typeface="+mn-ea"/>
              <a:cs typeface="Times New Roman"/>
            </a:endParaRPr>
          </a:p>
        </p:txBody>
      </p:sp>
      <p:pic>
        <p:nvPicPr>
          <p:cNvPr id="4100" name="Picture 4" descr="Fotoğra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07" y="1367247"/>
            <a:ext cx="4458053" cy="39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02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101DA7-F198-65C5-1326-43A2458E1D6E}"/>
              </a:ext>
            </a:extLst>
          </p:cNvPr>
          <p:cNvSpPr txBox="1">
            <a:spLocks/>
          </p:cNvSpPr>
          <p:nvPr/>
        </p:nvSpPr>
        <p:spPr>
          <a:xfrm>
            <a:off x="72556" y="2600468"/>
            <a:ext cx="6512928" cy="86725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Didot"/>
                <a:ea typeface="+mn-ea"/>
                <a:cs typeface="Didot"/>
              </a:defRPr>
            </a:lvl1pPr>
            <a:lvl2pPr marL="742931" indent="-285743" algn="l" defTabSz="457189" rtl="0" eaLnBrk="1" latinLnBrk="0" hangingPunct="1">
              <a:spcBef>
                <a:spcPct val="20000"/>
              </a:spcBef>
              <a:buFont typeface="Arial"/>
              <a:buChar char="–"/>
              <a:defRPr sz="2800" kern="1200">
                <a:solidFill>
                  <a:schemeClr val="tx1"/>
                </a:solidFill>
                <a:latin typeface="Didot"/>
                <a:ea typeface="+mn-ea"/>
                <a:cs typeface="Didot"/>
              </a:defRPr>
            </a:lvl2pPr>
            <a:lvl3pPr marL="1142972" indent="-228594" algn="l" defTabSz="457189" rtl="0" eaLnBrk="1" latinLnBrk="0" hangingPunct="1">
              <a:spcBef>
                <a:spcPct val="20000"/>
              </a:spcBef>
              <a:buFont typeface="Arial"/>
              <a:buChar char="•"/>
              <a:defRPr sz="2400" kern="1200">
                <a:solidFill>
                  <a:schemeClr val="tx1"/>
                </a:solidFill>
                <a:latin typeface="Didot"/>
                <a:ea typeface="+mn-ea"/>
                <a:cs typeface="Didot"/>
              </a:defRPr>
            </a:lvl3pPr>
            <a:lvl4pPr marL="1600160" indent="-228594" algn="l" defTabSz="457189" rtl="0" eaLnBrk="1" latinLnBrk="0" hangingPunct="1">
              <a:spcBef>
                <a:spcPct val="20000"/>
              </a:spcBef>
              <a:buFont typeface="Arial"/>
              <a:buChar char="–"/>
              <a:defRPr sz="2000" kern="1200">
                <a:solidFill>
                  <a:schemeClr val="tx1"/>
                </a:solidFill>
                <a:latin typeface="Didot"/>
                <a:ea typeface="+mn-ea"/>
                <a:cs typeface="Didot"/>
              </a:defRPr>
            </a:lvl4pPr>
            <a:lvl5pPr marL="2057348" indent="-228594" algn="l" defTabSz="457189" rtl="0" eaLnBrk="1" latinLnBrk="0" hangingPunct="1">
              <a:spcBef>
                <a:spcPct val="20000"/>
              </a:spcBef>
              <a:buFont typeface="Arial"/>
              <a:buChar char="»"/>
              <a:defRPr sz="2000" kern="1200">
                <a:solidFill>
                  <a:schemeClr val="tx1"/>
                </a:solidFill>
                <a:latin typeface="Didot"/>
                <a:ea typeface="+mn-ea"/>
                <a:cs typeface="Dido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42853" fontAlgn="auto">
              <a:spcAft>
                <a:spcPts val="0"/>
              </a:spcAft>
              <a:buNone/>
              <a:defRPr/>
            </a:pPr>
            <a:endParaRPr lang="en-US" sz="4500" i="1" dirty="0">
              <a:solidFill>
                <a:srgbClr val="37323E"/>
              </a:solidFill>
            </a:endParaRPr>
          </a:p>
        </p:txBody>
      </p:sp>
      <p:sp>
        <p:nvSpPr>
          <p:cNvPr id="3" name="Straight Connector 20">
            <a:extLst>
              <a:ext uri="{FF2B5EF4-FFF2-40B4-BE49-F238E27FC236}">
                <a16:creationId xmlns:a16="http://schemas.microsoft.com/office/drawing/2014/main" id="{D6F3C0C2-15FF-6CBC-4C04-085E0C0F8E6A}"/>
              </a:ext>
            </a:extLst>
          </p:cNvPr>
          <p:cNvSpPr/>
          <p:nvPr/>
        </p:nvSpPr>
        <p:spPr>
          <a:xfrm>
            <a:off x="72556" y="1122977"/>
            <a:ext cx="12858044" cy="0"/>
          </a:xfrm>
          <a:prstGeom prst="line">
            <a:avLst/>
          </a:prstGeom>
          <a:ln w="12700">
            <a:solidFill>
              <a:schemeClr val="tx1"/>
            </a:solidFill>
            <a:miter/>
          </a:ln>
        </p:spPr>
        <p:txBody>
          <a:bodyPr tIns="128579" bIns="128579"/>
          <a:lstStyle/>
          <a:p>
            <a:pPr defTabSz="2571472" fontAlgn="auto">
              <a:spcBef>
                <a:spcPts val="0"/>
              </a:spcBef>
              <a:spcAft>
                <a:spcPts val="0"/>
              </a:spcAft>
              <a:defRPr sz="3600" b="0">
                <a:latin typeface="Calibri"/>
                <a:ea typeface="Calibri"/>
                <a:cs typeface="Calibri"/>
                <a:sym typeface="Calibri"/>
              </a:defRPr>
            </a:pPr>
            <a:endParaRPr sz="5062">
              <a:solidFill>
                <a:srgbClr val="37323E"/>
              </a:solidFill>
              <a:latin typeface="Calibri"/>
              <a:cs typeface="Calibri"/>
              <a:sym typeface="Calibri"/>
            </a:endParaRPr>
          </a:p>
        </p:txBody>
      </p:sp>
      <p:sp>
        <p:nvSpPr>
          <p:cNvPr id="2" name="Dikdörtgen 1"/>
          <p:cNvSpPr/>
          <p:nvPr/>
        </p:nvSpPr>
        <p:spPr>
          <a:xfrm>
            <a:off x="642535" y="348476"/>
            <a:ext cx="9673476" cy="525208"/>
          </a:xfrm>
          <a:prstGeom prst="rect">
            <a:avLst/>
          </a:prstGeom>
        </p:spPr>
        <p:txBody>
          <a:bodyPr wrap="square">
            <a:spAutoFit/>
          </a:bodyPr>
          <a:lstStyle/>
          <a:p>
            <a:pPr marL="1785" algn="ctr" defTabSz="1285737" fontAlgn="auto">
              <a:spcBef>
                <a:spcPts val="127"/>
              </a:spcBef>
              <a:spcAft>
                <a:spcPts val="0"/>
              </a:spcAft>
              <a:defRPr/>
            </a:pPr>
            <a:r>
              <a:rPr lang="tr-TR" sz="2813" b="1" dirty="0">
                <a:solidFill>
                  <a:srgbClr val="FF0000"/>
                </a:solidFill>
                <a:latin typeface="Algerian" panose="04020705040A02060702" pitchFamily="82" charset="0"/>
                <a:ea typeface="方正清刻本悦宋简体" panose="02000000000000000000" charset="-122"/>
              </a:rPr>
              <a:t>YALOVA KÜLTÜREL VE TARİHİ YERLER;    </a:t>
            </a:r>
          </a:p>
        </p:txBody>
      </p:sp>
      <p:sp>
        <p:nvSpPr>
          <p:cNvPr id="4" name="Dikdörtgen 3"/>
          <p:cNvSpPr/>
          <p:nvPr/>
        </p:nvSpPr>
        <p:spPr>
          <a:xfrm>
            <a:off x="5160491" y="1334856"/>
            <a:ext cx="6919658" cy="1044645"/>
          </a:xfrm>
          <a:prstGeom prst="rect">
            <a:avLst/>
          </a:prstGeom>
        </p:spPr>
        <p:txBody>
          <a:bodyPr wrap="square">
            <a:spAutoFit/>
          </a:bodyPr>
          <a:lstStyle/>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p:txBody>
      </p:sp>
      <p:sp>
        <p:nvSpPr>
          <p:cNvPr id="5" name="Dikdörtgen 4"/>
          <p:cNvSpPr/>
          <p:nvPr/>
        </p:nvSpPr>
        <p:spPr>
          <a:xfrm>
            <a:off x="5160490" y="6515062"/>
            <a:ext cx="7341934" cy="330411"/>
          </a:xfrm>
          <a:prstGeom prst="rect">
            <a:avLst/>
          </a:prstGeom>
        </p:spPr>
        <p:txBody>
          <a:bodyPr wrap="square">
            <a:spAutoFit/>
          </a:bodyPr>
          <a:lstStyle/>
          <a:p>
            <a:pPr marL="17858" defTabSz="1285737" fontAlgn="auto">
              <a:spcBef>
                <a:spcPts val="541"/>
              </a:spcBef>
              <a:spcAft>
                <a:spcPts val="0"/>
              </a:spcAft>
              <a:buSzPct val="90909"/>
              <a:tabLst>
                <a:tab pos="339291" algn="l"/>
              </a:tabLst>
              <a:defRPr/>
            </a:pPr>
            <a:r>
              <a:rPr lang="tr-TR" sz="1547" b="1" kern="0" spc="92" dirty="0">
                <a:solidFill>
                  <a:sysClr val="windowText" lastClr="000000"/>
                </a:solidFill>
                <a:latin typeface="Times New Roman"/>
                <a:ea typeface="+mn-ea"/>
                <a:cs typeface="Times New Roman"/>
              </a:rPr>
              <a:t>Adres : </a:t>
            </a:r>
            <a:r>
              <a:rPr lang="tr-TR" sz="1547" kern="0" spc="92" dirty="0">
                <a:solidFill>
                  <a:sysClr val="windowText" lastClr="000000"/>
                </a:solidFill>
                <a:latin typeface="Times New Roman"/>
                <a:ea typeface="+mn-ea"/>
                <a:cs typeface="Times New Roman"/>
              </a:rPr>
              <a:t> Termal / Yalova </a:t>
            </a:r>
          </a:p>
        </p:txBody>
      </p:sp>
      <p:sp>
        <p:nvSpPr>
          <p:cNvPr id="6" name="Dikdörtgen 5"/>
          <p:cNvSpPr/>
          <p:nvPr/>
        </p:nvSpPr>
        <p:spPr>
          <a:xfrm>
            <a:off x="5160490" y="1367247"/>
            <a:ext cx="7697908" cy="5155257"/>
          </a:xfrm>
          <a:prstGeom prst="rect">
            <a:avLst/>
          </a:prstGeom>
        </p:spPr>
        <p:txBody>
          <a:bodyPr wrap="square">
            <a:spAutoFit/>
          </a:bodyPr>
          <a:lstStyle/>
          <a:p>
            <a:pPr defTabSz="964326" fontAlgn="auto">
              <a:spcBef>
                <a:spcPts val="0"/>
              </a:spcBef>
              <a:spcAft>
                <a:spcPts val="0"/>
              </a:spcAft>
            </a:pPr>
            <a:r>
              <a:rPr lang="tr-TR" sz="1371" b="1" kern="0" spc="92" dirty="0">
                <a:solidFill>
                  <a:srgbClr val="FF0000"/>
                </a:solidFill>
                <a:latin typeface="Times New Roman"/>
                <a:ea typeface="+mn-ea"/>
                <a:cs typeface="Times New Roman"/>
              </a:rPr>
              <a:t>Termal Yalova ;</a:t>
            </a:r>
            <a:r>
              <a:rPr lang="tr-TR" sz="1371" kern="0" spc="92" dirty="0">
                <a:solidFill>
                  <a:sysClr val="windowText" lastClr="000000"/>
                </a:solidFill>
                <a:latin typeface="Times New Roman"/>
                <a:ea typeface="+mn-ea"/>
                <a:cs typeface="Times New Roman"/>
              </a:rPr>
              <a:t>Ülkemize Termal Tatil anlayışını kazandıran, Türkiye’ de tek altın madalya sahibi olan Yalova Termal Kaplıcaları, 4000 seneden fazla süredir faaliyet göstermekte, insanlara şifa dağıtmaktadır. Ulu Önder Mustafa Kemal Atatürk’ ün : “Burası geleceğin su şehri olacaktır” sözleri ile onurlandırdığı Yalova’ </a:t>
            </a:r>
            <a:r>
              <a:rPr lang="tr-TR" sz="1371" kern="0" spc="92" dirty="0" err="1">
                <a:solidFill>
                  <a:sysClr val="windowText" lastClr="000000"/>
                </a:solidFill>
                <a:latin typeface="Times New Roman"/>
                <a:ea typeface="+mn-ea"/>
                <a:cs typeface="Times New Roman"/>
              </a:rPr>
              <a:t>nın</a:t>
            </a:r>
            <a:r>
              <a:rPr lang="tr-TR" sz="1371" kern="0" spc="92" dirty="0">
                <a:solidFill>
                  <a:sysClr val="windowText" lastClr="000000"/>
                </a:solidFill>
                <a:latin typeface="Times New Roman"/>
                <a:ea typeface="+mn-ea"/>
                <a:cs typeface="Times New Roman"/>
              </a:rPr>
              <a:t> Termal ilçesi; doğa, sağlık ve termal turizmi konusunda öncü </a:t>
            </a:r>
            <a:r>
              <a:rPr lang="tr-TR" sz="1371" kern="0" spc="92" dirty="0" err="1">
                <a:solidFill>
                  <a:sysClr val="windowText" lastClr="000000"/>
                </a:solidFill>
                <a:latin typeface="Times New Roman"/>
                <a:ea typeface="+mn-ea"/>
                <a:cs typeface="Times New Roman"/>
              </a:rPr>
              <a:t>lokasyon</a:t>
            </a:r>
            <a:r>
              <a:rPr lang="tr-TR" sz="1371" kern="0" spc="92" dirty="0">
                <a:solidFill>
                  <a:sysClr val="windowText" lastClr="000000"/>
                </a:solidFill>
                <a:latin typeface="Times New Roman"/>
                <a:ea typeface="+mn-ea"/>
                <a:cs typeface="Times New Roman"/>
              </a:rPr>
              <a:t> haline gelmiştir.</a:t>
            </a:r>
          </a:p>
          <a:p>
            <a:pPr defTabSz="964326" fontAlgn="auto">
              <a:spcBef>
                <a:spcPts val="0"/>
              </a:spcBef>
              <a:spcAft>
                <a:spcPts val="0"/>
              </a:spcAft>
            </a:pPr>
            <a:r>
              <a:rPr lang="tr-TR" sz="1371" kern="0" spc="92" dirty="0">
                <a:solidFill>
                  <a:sysClr val="windowText" lastClr="000000"/>
                </a:solidFill>
                <a:latin typeface="Times New Roman"/>
                <a:ea typeface="+mn-ea"/>
                <a:cs typeface="Times New Roman"/>
              </a:rPr>
              <a:t>Termal Yalova‘nın tam ortasında yer alır ve şifalı kaplıcalarıyla ünlüdür.</a:t>
            </a:r>
          </a:p>
          <a:p>
            <a:pPr defTabSz="964326" fontAlgn="auto">
              <a:spcBef>
                <a:spcPts val="0"/>
              </a:spcBef>
              <a:spcAft>
                <a:spcPts val="0"/>
              </a:spcAft>
            </a:pPr>
            <a:r>
              <a:rPr lang="tr-TR" sz="1371" kern="0" spc="92" dirty="0">
                <a:solidFill>
                  <a:sysClr val="windowText" lastClr="000000"/>
                </a:solidFill>
                <a:latin typeface="Times New Roman"/>
                <a:ea typeface="+mn-ea"/>
                <a:cs typeface="Times New Roman"/>
              </a:rPr>
              <a:t>İlçe, Samanlı Vadisi içinde kurulmuştur. Toprakları Ferhat Deresi ve Samanlı Vadisi içindeki küçük akarsular ile sulanır. Karadeniz iklimi ile karasal iklim arasında geçiş özelliği gösteren bir iklime sahiptir. Toprakları, bir arada ender görülen bitki türlerinin yetiştiği bir doğa harikasıdır.</a:t>
            </a:r>
          </a:p>
          <a:p>
            <a:pPr defTabSz="964326" fontAlgn="auto">
              <a:spcBef>
                <a:spcPts val="0"/>
              </a:spcBef>
              <a:spcAft>
                <a:spcPts val="0"/>
              </a:spcAft>
            </a:pPr>
            <a:r>
              <a:rPr lang="tr-TR" sz="1371" kern="0" spc="92" dirty="0">
                <a:solidFill>
                  <a:sysClr val="windowText" lastClr="000000"/>
                </a:solidFill>
                <a:latin typeface="Times New Roman"/>
                <a:ea typeface="+mn-ea"/>
                <a:cs typeface="Times New Roman"/>
              </a:rPr>
              <a:t>Roma ve Bizans devrinden itibaren Samanlı Dağlarının yamacındaki kaplıcalardan yararlanılmaktadır. </a:t>
            </a:r>
            <a:r>
              <a:rPr lang="tr-TR" sz="1371" kern="0" spc="92" dirty="0" err="1">
                <a:solidFill>
                  <a:sysClr val="windowText" lastClr="000000"/>
                </a:solidFill>
                <a:latin typeface="Times New Roman"/>
                <a:ea typeface="+mn-ea"/>
                <a:cs typeface="Times New Roman"/>
              </a:rPr>
              <a:t>Gökçedere</a:t>
            </a:r>
            <a:r>
              <a:rPr lang="tr-TR" sz="1371" kern="0" spc="92" dirty="0">
                <a:solidFill>
                  <a:sysClr val="windowText" lastClr="000000"/>
                </a:solidFill>
                <a:latin typeface="Times New Roman"/>
                <a:ea typeface="+mn-ea"/>
                <a:cs typeface="Times New Roman"/>
              </a:rPr>
              <a:t> ve </a:t>
            </a:r>
            <a:r>
              <a:rPr lang="tr-TR" sz="1371" kern="0" spc="92" dirty="0" err="1">
                <a:solidFill>
                  <a:sysClr val="windowText" lastClr="000000"/>
                </a:solidFill>
                <a:latin typeface="Times New Roman"/>
                <a:ea typeface="+mn-ea"/>
                <a:cs typeface="Times New Roman"/>
              </a:rPr>
              <a:t>Üvezpınar</a:t>
            </a:r>
            <a:r>
              <a:rPr lang="tr-TR" sz="1371" kern="0" spc="92" dirty="0">
                <a:solidFill>
                  <a:sysClr val="windowText" lastClr="000000"/>
                </a:solidFill>
                <a:latin typeface="Times New Roman"/>
                <a:ea typeface="+mn-ea"/>
                <a:cs typeface="Times New Roman"/>
              </a:rPr>
              <a:t> Köyleri arasındaki sıcak su kaynaklarından çıkan buhar nedeniyle yeraltı tanrısının burada yaşadığına inanışmış ve yöre </a:t>
            </a:r>
            <a:r>
              <a:rPr lang="tr-TR" sz="1371" kern="0" spc="92" dirty="0" err="1">
                <a:solidFill>
                  <a:sysClr val="windowText" lastClr="000000"/>
                </a:solidFill>
                <a:latin typeface="Times New Roman"/>
                <a:ea typeface="+mn-ea"/>
                <a:cs typeface="Times New Roman"/>
              </a:rPr>
              <a:t>Pythia</a:t>
            </a:r>
            <a:r>
              <a:rPr lang="tr-TR" sz="1371" kern="0" spc="92" dirty="0">
                <a:solidFill>
                  <a:sysClr val="windowText" lastClr="000000"/>
                </a:solidFill>
                <a:latin typeface="Times New Roman"/>
                <a:ea typeface="+mn-ea"/>
                <a:cs typeface="Times New Roman"/>
              </a:rPr>
              <a:t> </a:t>
            </a:r>
            <a:r>
              <a:rPr lang="tr-TR" sz="1371" kern="0" spc="92" dirty="0" err="1">
                <a:solidFill>
                  <a:sysClr val="windowText" lastClr="000000"/>
                </a:solidFill>
                <a:latin typeface="Times New Roman"/>
                <a:ea typeface="+mn-ea"/>
                <a:cs typeface="Times New Roman"/>
              </a:rPr>
              <a:t>Therma</a:t>
            </a:r>
            <a:r>
              <a:rPr lang="tr-TR" sz="1371" kern="0" spc="92" dirty="0">
                <a:solidFill>
                  <a:sysClr val="windowText" lastClr="000000"/>
                </a:solidFill>
                <a:latin typeface="Times New Roman"/>
                <a:ea typeface="+mn-ea"/>
                <a:cs typeface="Times New Roman"/>
              </a:rPr>
              <a:t> adı ile anılmıştır.</a:t>
            </a:r>
          </a:p>
          <a:p>
            <a:pPr defTabSz="964326" fontAlgn="auto">
              <a:spcBef>
                <a:spcPts val="0"/>
              </a:spcBef>
              <a:spcAft>
                <a:spcPts val="0"/>
              </a:spcAft>
              <a:defRPr/>
            </a:pPr>
            <a:endParaRPr lang="tr-TR" sz="1371" kern="0" spc="92" dirty="0">
              <a:solidFill>
                <a:sysClr val="windowText" lastClr="000000"/>
              </a:solidFill>
              <a:latin typeface="Times New Roman"/>
              <a:ea typeface="+mn-ea"/>
              <a:cs typeface="Times New Roman"/>
            </a:endParaRPr>
          </a:p>
          <a:p>
            <a:pPr defTabSz="964326" fontAlgn="auto">
              <a:spcBef>
                <a:spcPts val="0"/>
              </a:spcBef>
              <a:spcAft>
                <a:spcPts val="0"/>
              </a:spcAft>
            </a:pPr>
            <a:r>
              <a:rPr lang="tr-TR" sz="1371" kern="0" spc="92" dirty="0">
                <a:solidFill>
                  <a:sysClr val="windowText" lastClr="000000"/>
                </a:solidFill>
                <a:latin typeface="Times New Roman"/>
                <a:ea typeface="+mn-ea"/>
                <a:cs typeface="Times New Roman"/>
              </a:rPr>
              <a:t>İstanbul’dan deniz yolu ile 30-45 </a:t>
            </a:r>
            <a:r>
              <a:rPr lang="tr-TR" sz="1371" kern="0" spc="92" dirty="0" err="1">
                <a:solidFill>
                  <a:sysClr val="windowText" lastClr="000000"/>
                </a:solidFill>
                <a:latin typeface="Times New Roman"/>
                <a:ea typeface="+mn-ea"/>
                <a:cs typeface="Times New Roman"/>
              </a:rPr>
              <a:t>dk</a:t>
            </a:r>
            <a:r>
              <a:rPr lang="tr-TR" sz="1371" kern="0" spc="92" dirty="0">
                <a:solidFill>
                  <a:sysClr val="windowText" lastClr="000000"/>
                </a:solidFill>
                <a:latin typeface="Times New Roman"/>
                <a:ea typeface="+mn-ea"/>
                <a:cs typeface="Times New Roman"/>
              </a:rPr>
              <a:t> da gelebileceğiniz Yalova, Bursa ve İzmit’e karayolu üzerinden 1 saat sürmektedir. Yalova merkeze 12 km mesafede bulunan </a:t>
            </a:r>
            <a:r>
              <a:rPr lang="tr-TR" sz="1371" kern="0" spc="92" dirty="0" err="1">
                <a:solidFill>
                  <a:sysClr val="windowText" lastClr="000000"/>
                </a:solidFill>
                <a:latin typeface="Times New Roman"/>
                <a:ea typeface="+mn-ea"/>
                <a:cs typeface="Times New Roman"/>
              </a:rPr>
              <a:t>Termal’e</a:t>
            </a:r>
            <a:r>
              <a:rPr lang="tr-TR" sz="1371" kern="0" spc="92" dirty="0">
                <a:solidFill>
                  <a:sysClr val="windowText" lastClr="000000"/>
                </a:solidFill>
                <a:latin typeface="Times New Roman"/>
                <a:ea typeface="+mn-ea"/>
                <a:cs typeface="Times New Roman"/>
              </a:rPr>
              <a:t> Yalova iskelesinden kalkan dolmuş veya taksiler ile rahatlıkla ulaşılabilmektedir. Kocaeli Termal arası yaklaşık 96 km mesafede ve araçla yaklaşık 1 saat 30 dakika kadar sürmektedir. Bursa Termal arası yaklaşık 75 km mesafede ve araçla yaklaşık 1 saat 10 dakika kadar sürmektedir. Ankara Termal arası yaklaşık 423 km mesafede ve araçla yaklaşık 4 saat 40 dakika kadar sürmektedir. İstanbul Termal arası yaklaşık 183 km mesafede ve araçla yaklaşık 2 saat 45 dakika kadar sürmektedir. İzmir Termal arası yaklaşık 396 km mesafede ve araçla yaklaşık 3 saat kadar sürmektedir.</a:t>
            </a:r>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87" y="1367246"/>
            <a:ext cx="4824536" cy="5147815"/>
          </a:xfrm>
          <a:prstGeom prst="rect">
            <a:avLst/>
          </a:prstGeom>
        </p:spPr>
      </p:pic>
    </p:spTree>
    <p:extLst>
      <p:ext uri="{BB962C8B-B14F-4D97-AF65-F5344CB8AC3E}">
        <p14:creationId xmlns:p14="http://schemas.microsoft.com/office/powerpoint/2010/main" val="134264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101DA7-F198-65C5-1326-43A2458E1D6E}"/>
              </a:ext>
            </a:extLst>
          </p:cNvPr>
          <p:cNvSpPr txBox="1">
            <a:spLocks/>
          </p:cNvSpPr>
          <p:nvPr/>
        </p:nvSpPr>
        <p:spPr>
          <a:xfrm>
            <a:off x="72556" y="2600468"/>
            <a:ext cx="6512928" cy="86725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Didot"/>
                <a:ea typeface="+mn-ea"/>
                <a:cs typeface="Didot"/>
              </a:defRPr>
            </a:lvl1pPr>
            <a:lvl2pPr marL="742931" indent="-285743" algn="l" defTabSz="457189" rtl="0" eaLnBrk="1" latinLnBrk="0" hangingPunct="1">
              <a:spcBef>
                <a:spcPct val="20000"/>
              </a:spcBef>
              <a:buFont typeface="Arial"/>
              <a:buChar char="–"/>
              <a:defRPr sz="2800" kern="1200">
                <a:solidFill>
                  <a:schemeClr val="tx1"/>
                </a:solidFill>
                <a:latin typeface="Didot"/>
                <a:ea typeface="+mn-ea"/>
                <a:cs typeface="Didot"/>
              </a:defRPr>
            </a:lvl2pPr>
            <a:lvl3pPr marL="1142972" indent="-228594" algn="l" defTabSz="457189" rtl="0" eaLnBrk="1" latinLnBrk="0" hangingPunct="1">
              <a:spcBef>
                <a:spcPct val="20000"/>
              </a:spcBef>
              <a:buFont typeface="Arial"/>
              <a:buChar char="•"/>
              <a:defRPr sz="2400" kern="1200">
                <a:solidFill>
                  <a:schemeClr val="tx1"/>
                </a:solidFill>
                <a:latin typeface="Didot"/>
                <a:ea typeface="+mn-ea"/>
                <a:cs typeface="Didot"/>
              </a:defRPr>
            </a:lvl3pPr>
            <a:lvl4pPr marL="1600160" indent="-228594" algn="l" defTabSz="457189" rtl="0" eaLnBrk="1" latinLnBrk="0" hangingPunct="1">
              <a:spcBef>
                <a:spcPct val="20000"/>
              </a:spcBef>
              <a:buFont typeface="Arial"/>
              <a:buChar char="–"/>
              <a:defRPr sz="2000" kern="1200">
                <a:solidFill>
                  <a:schemeClr val="tx1"/>
                </a:solidFill>
                <a:latin typeface="Didot"/>
                <a:ea typeface="+mn-ea"/>
                <a:cs typeface="Didot"/>
              </a:defRPr>
            </a:lvl4pPr>
            <a:lvl5pPr marL="2057348" indent="-228594" algn="l" defTabSz="457189" rtl="0" eaLnBrk="1" latinLnBrk="0" hangingPunct="1">
              <a:spcBef>
                <a:spcPct val="20000"/>
              </a:spcBef>
              <a:buFont typeface="Arial"/>
              <a:buChar char="»"/>
              <a:defRPr sz="2000" kern="1200">
                <a:solidFill>
                  <a:schemeClr val="tx1"/>
                </a:solidFill>
                <a:latin typeface="Didot"/>
                <a:ea typeface="+mn-ea"/>
                <a:cs typeface="Dido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42853" fontAlgn="auto">
              <a:spcAft>
                <a:spcPts val="0"/>
              </a:spcAft>
              <a:buNone/>
              <a:defRPr/>
            </a:pPr>
            <a:endParaRPr lang="en-US" sz="4500" i="1" dirty="0">
              <a:solidFill>
                <a:srgbClr val="37323E"/>
              </a:solidFill>
            </a:endParaRPr>
          </a:p>
        </p:txBody>
      </p:sp>
      <p:sp>
        <p:nvSpPr>
          <p:cNvPr id="3" name="Straight Connector 20">
            <a:extLst>
              <a:ext uri="{FF2B5EF4-FFF2-40B4-BE49-F238E27FC236}">
                <a16:creationId xmlns:a16="http://schemas.microsoft.com/office/drawing/2014/main" id="{D6F3C0C2-15FF-6CBC-4C04-085E0C0F8E6A}"/>
              </a:ext>
            </a:extLst>
          </p:cNvPr>
          <p:cNvSpPr/>
          <p:nvPr/>
        </p:nvSpPr>
        <p:spPr>
          <a:xfrm>
            <a:off x="72556" y="1122977"/>
            <a:ext cx="12858044" cy="0"/>
          </a:xfrm>
          <a:prstGeom prst="line">
            <a:avLst/>
          </a:prstGeom>
          <a:ln w="12700">
            <a:solidFill>
              <a:schemeClr val="tx1"/>
            </a:solidFill>
            <a:miter/>
          </a:ln>
        </p:spPr>
        <p:txBody>
          <a:bodyPr tIns="128579" bIns="128579"/>
          <a:lstStyle/>
          <a:p>
            <a:pPr defTabSz="2571472" fontAlgn="auto">
              <a:spcBef>
                <a:spcPts val="0"/>
              </a:spcBef>
              <a:spcAft>
                <a:spcPts val="0"/>
              </a:spcAft>
              <a:defRPr sz="3600" b="0">
                <a:latin typeface="Calibri"/>
                <a:ea typeface="Calibri"/>
                <a:cs typeface="Calibri"/>
                <a:sym typeface="Calibri"/>
              </a:defRPr>
            </a:pPr>
            <a:endParaRPr sz="5062">
              <a:solidFill>
                <a:srgbClr val="37323E"/>
              </a:solidFill>
              <a:latin typeface="Calibri"/>
              <a:cs typeface="Calibri"/>
              <a:sym typeface="Calibri"/>
            </a:endParaRPr>
          </a:p>
        </p:txBody>
      </p:sp>
      <p:sp>
        <p:nvSpPr>
          <p:cNvPr id="2" name="Dikdörtgen 1"/>
          <p:cNvSpPr/>
          <p:nvPr/>
        </p:nvSpPr>
        <p:spPr>
          <a:xfrm>
            <a:off x="642535" y="348476"/>
            <a:ext cx="9673476" cy="525208"/>
          </a:xfrm>
          <a:prstGeom prst="rect">
            <a:avLst/>
          </a:prstGeom>
        </p:spPr>
        <p:txBody>
          <a:bodyPr wrap="square">
            <a:spAutoFit/>
          </a:bodyPr>
          <a:lstStyle/>
          <a:p>
            <a:pPr marL="1785" algn="ctr" defTabSz="1285737" fontAlgn="auto">
              <a:spcBef>
                <a:spcPts val="127"/>
              </a:spcBef>
              <a:spcAft>
                <a:spcPts val="0"/>
              </a:spcAft>
              <a:defRPr/>
            </a:pPr>
            <a:r>
              <a:rPr lang="tr-TR" sz="2813" b="1" dirty="0">
                <a:solidFill>
                  <a:srgbClr val="FF0000"/>
                </a:solidFill>
                <a:latin typeface="Algerian" panose="04020705040A02060702" pitchFamily="82" charset="0"/>
                <a:ea typeface="方正清刻本悦宋简体" panose="02000000000000000000" charset="-122"/>
              </a:rPr>
              <a:t>YALOVA KÜLTÜREL VE TARİHİ YERLER;    </a:t>
            </a:r>
          </a:p>
        </p:txBody>
      </p:sp>
      <p:sp>
        <p:nvSpPr>
          <p:cNvPr id="4" name="Dikdörtgen 3"/>
          <p:cNvSpPr/>
          <p:nvPr/>
        </p:nvSpPr>
        <p:spPr>
          <a:xfrm>
            <a:off x="507908" y="1122977"/>
            <a:ext cx="5210891" cy="1044645"/>
          </a:xfrm>
          <a:prstGeom prst="rect">
            <a:avLst/>
          </a:prstGeom>
        </p:spPr>
        <p:txBody>
          <a:bodyPr wrap="square">
            <a:spAutoFit/>
          </a:bodyPr>
          <a:lstStyle/>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p:txBody>
      </p:sp>
      <p:sp>
        <p:nvSpPr>
          <p:cNvPr id="6" name="Dikdörtgen 5"/>
          <p:cNvSpPr/>
          <p:nvPr/>
        </p:nvSpPr>
        <p:spPr>
          <a:xfrm>
            <a:off x="8086521" y="5567697"/>
            <a:ext cx="4458980" cy="568489"/>
          </a:xfrm>
          <a:prstGeom prst="rect">
            <a:avLst/>
          </a:prstGeom>
        </p:spPr>
        <p:txBody>
          <a:bodyPr wrap="square">
            <a:spAutoFit/>
          </a:bodyPr>
          <a:lstStyle/>
          <a:p>
            <a:pPr marL="17858" defTabSz="1285737" fontAlgn="auto">
              <a:spcBef>
                <a:spcPts val="541"/>
              </a:spcBef>
              <a:spcAft>
                <a:spcPts val="0"/>
              </a:spcAft>
              <a:buSzPct val="90909"/>
              <a:tabLst>
                <a:tab pos="339291" algn="l"/>
              </a:tabLst>
              <a:defRPr/>
            </a:pPr>
            <a:r>
              <a:rPr lang="tr-TR" sz="1266" b="1" kern="0" spc="92" dirty="0">
                <a:solidFill>
                  <a:sysClr val="windowText" lastClr="000000"/>
                </a:solidFill>
                <a:latin typeface="Times New Roman"/>
                <a:ea typeface="+mn-ea"/>
                <a:cs typeface="Times New Roman"/>
              </a:rPr>
              <a:t>Adres :</a:t>
            </a:r>
            <a:r>
              <a:rPr lang="tr-TR" sz="1266" b="1" dirty="0">
                <a:solidFill>
                  <a:srgbClr val="202124"/>
                </a:solidFill>
                <a:latin typeface="arial" panose="020B0604020202020204" pitchFamily="34" charset="0"/>
                <a:ea typeface="+mn-ea"/>
              </a:rPr>
              <a:t> </a:t>
            </a:r>
            <a:r>
              <a:rPr lang="tr-TR" sz="1547" kern="0" spc="92" dirty="0">
                <a:solidFill>
                  <a:sysClr val="windowText" lastClr="000000"/>
                </a:solidFill>
                <a:latin typeface="Times New Roman"/>
                <a:ea typeface="+mn-ea"/>
                <a:cs typeface="Times New Roman"/>
              </a:rPr>
              <a:t>Çınarcık İlçesi, Teşvikiye beldesi, Erikli yaylası Yalova</a:t>
            </a:r>
          </a:p>
        </p:txBody>
      </p:sp>
      <p:sp>
        <p:nvSpPr>
          <p:cNvPr id="7" name="Dikdörtgen 6"/>
          <p:cNvSpPr/>
          <p:nvPr/>
        </p:nvSpPr>
        <p:spPr>
          <a:xfrm>
            <a:off x="72556" y="1289429"/>
            <a:ext cx="7524194" cy="5366213"/>
          </a:xfrm>
          <a:prstGeom prst="rect">
            <a:avLst/>
          </a:prstGeom>
        </p:spPr>
        <p:txBody>
          <a:bodyPr wrap="square">
            <a:spAutoFit/>
          </a:bodyPr>
          <a:lstStyle/>
          <a:p>
            <a:pPr defTabSz="964326" fontAlgn="auto">
              <a:spcBef>
                <a:spcPts val="0"/>
              </a:spcBef>
              <a:spcAft>
                <a:spcPts val="0"/>
              </a:spcAft>
            </a:pPr>
            <a:r>
              <a:rPr lang="tr-TR" sz="1371" b="1" dirty="0">
                <a:solidFill>
                  <a:srgbClr val="FF0000"/>
                </a:solidFill>
                <a:latin typeface="var( --e-global-typography-primary-font-family )"/>
                <a:ea typeface="+mn-ea"/>
              </a:rPr>
              <a:t>Yalova Kent Ormanı Çifte Şelale; </a:t>
            </a:r>
            <a:r>
              <a:rPr lang="tr-TR" sz="1371" kern="0" spc="92" dirty="0">
                <a:solidFill>
                  <a:sysClr val="windowText" lastClr="000000"/>
                </a:solidFill>
                <a:latin typeface="Times New Roman"/>
                <a:ea typeface="+mn-ea"/>
                <a:cs typeface="Times New Roman"/>
              </a:rPr>
              <a:t>Çınarcık ilçesi Teşvikiye beldesinde 2005 yılında 95 hektar alanda kurulan Yalova Kent Ormanı, sonbaharın güzelliklerini görmek isteyen turistlerin ilgi odağı oluyor. Yalova Orman İşletme Müdürlüğüne bağlı Çınarcık Orman İşletme Şefliği sınırlarında yer alan Çınarcık İlçesi, Teşvikiye beldesi, Erikli yaylasında yer almaktadır. Yalova istikametinden gelecek kullanıcılar, Çınarcık, Teşvikiye güzergahını takip ederek Armutlu, Gemlik; Bursa istikametinden gelecek olan ziyaretçiler, yolu asfaltlanmış olan Hayriye, Selimiye köyleri ve Delmece yaylası istikametinden kent ormanına ulaşabilirler. Büyüklüğü 95 ha. olan Kent ormanının içinde görülmeye değer şelaleler, 2 km. yürüyüş patikası, çok amaçlı salon, çocuk oyun alanları, spor alanları, oturma ve dinlenme gurupları, tuvalet, çeşme, piknik yerleri, içme suyu ve lavabolar, asma köprü, seyir terasları, Erikli çifte şelaleleri, ıhlamur, kestane, meşe, gürgen, kayın ve çam ağaçları ile bezenmiş, her türlü kuş sesi eşliğinde doğanın insanlara sunduğu tüm güzelliklerin bir arada yaşanabilecek nadide güzelliklerin bulunduğu eşsiz bir mekândır.</a:t>
            </a:r>
          </a:p>
          <a:p>
            <a:pPr defTabSz="964326" fontAlgn="auto">
              <a:spcBef>
                <a:spcPts val="0"/>
              </a:spcBef>
              <a:spcAft>
                <a:spcPts val="0"/>
              </a:spcAft>
            </a:pPr>
            <a:endParaRPr lang="tr-TR" sz="1371" kern="0" spc="92" dirty="0">
              <a:solidFill>
                <a:sysClr val="windowText" lastClr="000000"/>
              </a:solidFill>
              <a:latin typeface="Times New Roman"/>
              <a:ea typeface="+mn-ea"/>
              <a:cs typeface="Times New Roman"/>
            </a:endParaRPr>
          </a:p>
          <a:p>
            <a:pPr defTabSz="964326" fontAlgn="auto">
              <a:spcBef>
                <a:spcPts val="0"/>
              </a:spcBef>
              <a:spcAft>
                <a:spcPts val="0"/>
              </a:spcAft>
            </a:pPr>
            <a:r>
              <a:rPr lang="tr-TR" sz="1371" kern="0" spc="92" dirty="0">
                <a:solidFill>
                  <a:sysClr val="windowText" lastClr="000000"/>
                </a:solidFill>
                <a:latin typeface="Times New Roman"/>
                <a:ea typeface="+mn-ea"/>
                <a:cs typeface="Times New Roman"/>
              </a:rPr>
              <a:t>Kent ormanlarının kuruluş amacı ve özelliği gereği ziyaretçiler tarafından ateş yakılmaması öngörülmekte, halkın rekreasyon ihtiyacının karşılanması hedeflenmektedir. Giriş ücretsiz olup, mangal yakmak isteyenler için Kent ormanı yakınında şahıslara ait yerler mevcuttur.</a:t>
            </a:r>
          </a:p>
          <a:p>
            <a:pPr defTabSz="964326" fontAlgn="auto">
              <a:spcBef>
                <a:spcPts val="0"/>
              </a:spcBef>
              <a:spcAft>
                <a:spcPts val="0"/>
              </a:spcAft>
            </a:pPr>
            <a:endParaRPr lang="tr-TR" sz="1371" kern="0" spc="92" dirty="0">
              <a:solidFill>
                <a:sysClr val="windowText" lastClr="000000"/>
              </a:solidFill>
              <a:latin typeface="Times New Roman"/>
              <a:ea typeface="+mn-ea"/>
              <a:cs typeface="Times New Roman"/>
            </a:endParaRPr>
          </a:p>
          <a:p>
            <a:pPr defTabSz="964326" fontAlgn="auto">
              <a:spcBef>
                <a:spcPts val="0"/>
              </a:spcBef>
              <a:spcAft>
                <a:spcPts val="0"/>
              </a:spcAft>
            </a:pPr>
            <a:r>
              <a:rPr lang="tr-TR" sz="1371" kern="0" spc="92" dirty="0">
                <a:solidFill>
                  <a:sysClr val="windowText" lastClr="000000"/>
                </a:solidFill>
                <a:latin typeface="Times New Roman"/>
                <a:ea typeface="+mn-ea"/>
                <a:cs typeface="Times New Roman"/>
              </a:rPr>
              <a:t>Kent ormanının bulunduğu alanda asli orman ağaçlarından kayın, karaçam, meşe geniş yayılış göstermekte olup, az miktarda kestane, gürgen, dış budak, Akçaağaç, çınar, kızılağaç, ıhlamur, yabani kiraz, yabani erik mevcuttur. Çalımsı veya otsu bitkilerden katırtırnağı, yabani sarmaşık, kekik, </a:t>
            </a:r>
            <a:r>
              <a:rPr lang="tr-TR" sz="1371" kern="0" spc="92" dirty="0" err="1">
                <a:solidFill>
                  <a:sysClr val="windowText" lastClr="000000"/>
                </a:solidFill>
                <a:latin typeface="Times New Roman"/>
                <a:ea typeface="+mn-ea"/>
                <a:cs typeface="Times New Roman"/>
              </a:rPr>
              <a:t>hiperikum</a:t>
            </a:r>
            <a:r>
              <a:rPr lang="tr-TR" sz="1371" kern="0" spc="92" dirty="0">
                <a:solidFill>
                  <a:sysClr val="windowText" lastClr="000000"/>
                </a:solidFill>
                <a:latin typeface="Times New Roman"/>
                <a:ea typeface="+mn-ea"/>
                <a:cs typeface="Times New Roman"/>
              </a:rPr>
              <a:t>, güzellik çalısı, kocayemiş, pençe çalısı Kent ormanına ayrı bir güzellik katmaktadır.</a:t>
            </a:r>
          </a:p>
        </p:txBody>
      </p:sp>
      <p:pic>
        <p:nvPicPr>
          <p:cNvPr id="8194" name="Picture 2" descr="https://i0.wp.com/vitalthermal.com/wp-content/uploads/2023/05/cifteselalekentormani.webp?fit=1024%2C68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6521" y="1289428"/>
            <a:ext cx="4547027" cy="385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24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101DA7-F198-65C5-1326-43A2458E1D6E}"/>
              </a:ext>
            </a:extLst>
          </p:cNvPr>
          <p:cNvSpPr txBox="1">
            <a:spLocks/>
          </p:cNvSpPr>
          <p:nvPr/>
        </p:nvSpPr>
        <p:spPr>
          <a:xfrm>
            <a:off x="72556" y="2600468"/>
            <a:ext cx="6512928" cy="86725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Didot"/>
                <a:ea typeface="+mn-ea"/>
                <a:cs typeface="Didot"/>
              </a:defRPr>
            </a:lvl1pPr>
            <a:lvl2pPr marL="742931" indent="-285743" algn="l" defTabSz="457189" rtl="0" eaLnBrk="1" latinLnBrk="0" hangingPunct="1">
              <a:spcBef>
                <a:spcPct val="20000"/>
              </a:spcBef>
              <a:buFont typeface="Arial"/>
              <a:buChar char="–"/>
              <a:defRPr sz="2800" kern="1200">
                <a:solidFill>
                  <a:schemeClr val="tx1"/>
                </a:solidFill>
                <a:latin typeface="Didot"/>
                <a:ea typeface="+mn-ea"/>
                <a:cs typeface="Didot"/>
              </a:defRPr>
            </a:lvl2pPr>
            <a:lvl3pPr marL="1142972" indent="-228594" algn="l" defTabSz="457189" rtl="0" eaLnBrk="1" latinLnBrk="0" hangingPunct="1">
              <a:spcBef>
                <a:spcPct val="20000"/>
              </a:spcBef>
              <a:buFont typeface="Arial"/>
              <a:buChar char="•"/>
              <a:defRPr sz="2400" kern="1200">
                <a:solidFill>
                  <a:schemeClr val="tx1"/>
                </a:solidFill>
                <a:latin typeface="Didot"/>
                <a:ea typeface="+mn-ea"/>
                <a:cs typeface="Didot"/>
              </a:defRPr>
            </a:lvl3pPr>
            <a:lvl4pPr marL="1600160" indent="-228594" algn="l" defTabSz="457189" rtl="0" eaLnBrk="1" latinLnBrk="0" hangingPunct="1">
              <a:spcBef>
                <a:spcPct val="20000"/>
              </a:spcBef>
              <a:buFont typeface="Arial"/>
              <a:buChar char="–"/>
              <a:defRPr sz="2000" kern="1200">
                <a:solidFill>
                  <a:schemeClr val="tx1"/>
                </a:solidFill>
                <a:latin typeface="Didot"/>
                <a:ea typeface="+mn-ea"/>
                <a:cs typeface="Didot"/>
              </a:defRPr>
            </a:lvl4pPr>
            <a:lvl5pPr marL="2057348" indent="-228594" algn="l" defTabSz="457189" rtl="0" eaLnBrk="1" latinLnBrk="0" hangingPunct="1">
              <a:spcBef>
                <a:spcPct val="20000"/>
              </a:spcBef>
              <a:buFont typeface="Arial"/>
              <a:buChar char="»"/>
              <a:defRPr sz="2000" kern="1200">
                <a:solidFill>
                  <a:schemeClr val="tx1"/>
                </a:solidFill>
                <a:latin typeface="Didot"/>
                <a:ea typeface="+mn-ea"/>
                <a:cs typeface="Dido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42853" fontAlgn="auto">
              <a:spcAft>
                <a:spcPts val="0"/>
              </a:spcAft>
              <a:buNone/>
              <a:defRPr/>
            </a:pPr>
            <a:endParaRPr lang="en-US" sz="4500" i="1" dirty="0">
              <a:solidFill>
                <a:srgbClr val="37323E"/>
              </a:solidFill>
            </a:endParaRPr>
          </a:p>
        </p:txBody>
      </p:sp>
      <p:sp>
        <p:nvSpPr>
          <p:cNvPr id="3" name="Straight Connector 20">
            <a:extLst>
              <a:ext uri="{FF2B5EF4-FFF2-40B4-BE49-F238E27FC236}">
                <a16:creationId xmlns:a16="http://schemas.microsoft.com/office/drawing/2014/main" id="{D6F3C0C2-15FF-6CBC-4C04-085E0C0F8E6A}"/>
              </a:ext>
            </a:extLst>
          </p:cNvPr>
          <p:cNvSpPr/>
          <p:nvPr/>
        </p:nvSpPr>
        <p:spPr>
          <a:xfrm>
            <a:off x="72556" y="1122977"/>
            <a:ext cx="12858044" cy="0"/>
          </a:xfrm>
          <a:prstGeom prst="line">
            <a:avLst/>
          </a:prstGeom>
          <a:ln w="12700">
            <a:solidFill>
              <a:schemeClr val="tx1"/>
            </a:solidFill>
            <a:miter/>
          </a:ln>
        </p:spPr>
        <p:txBody>
          <a:bodyPr tIns="128579" bIns="128579"/>
          <a:lstStyle/>
          <a:p>
            <a:pPr defTabSz="2571472" fontAlgn="auto">
              <a:spcBef>
                <a:spcPts val="0"/>
              </a:spcBef>
              <a:spcAft>
                <a:spcPts val="0"/>
              </a:spcAft>
              <a:defRPr sz="3600" b="0">
                <a:latin typeface="Calibri"/>
                <a:ea typeface="Calibri"/>
                <a:cs typeface="Calibri"/>
                <a:sym typeface="Calibri"/>
              </a:defRPr>
            </a:pPr>
            <a:endParaRPr sz="5062">
              <a:solidFill>
                <a:srgbClr val="37323E"/>
              </a:solidFill>
              <a:latin typeface="Calibri"/>
              <a:cs typeface="Calibri"/>
              <a:sym typeface="Calibri"/>
            </a:endParaRPr>
          </a:p>
        </p:txBody>
      </p:sp>
      <p:sp>
        <p:nvSpPr>
          <p:cNvPr id="2" name="Dikdörtgen 1"/>
          <p:cNvSpPr/>
          <p:nvPr/>
        </p:nvSpPr>
        <p:spPr>
          <a:xfrm>
            <a:off x="642535" y="348476"/>
            <a:ext cx="9673476" cy="525208"/>
          </a:xfrm>
          <a:prstGeom prst="rect">
            <a:avLst/>
          </a:prstGeom>
        </p:spPr>
        <p:txBody>
          <a:bodyPr wrap="square">
            <a:spAutoFit/>
          </a:bodyPr>
          <a:lstStyle/>
          <a:p>
            <a:pPr marL="1785" algn="ctr" defTabSz="1285737" fontAlgn="auto">
              <a:spcBef>
                <a:spcPts val="127"/>
              </a:spcBef>
              <a:spcAft>
                <a:spcPts val="0"/>
              </a:spcAft>
              <a:defRPr/>
            </a:pPr>
            <a:r>
              <a:rPr lang="tr-TR" sz="2813" b="1" dirty="0">
                <a:solidFill>
                  <a:srgbClr val="FF0000"/>
                </a:solidFill>
                <a:latin typeface="Algerian" panose="04020705040A02060702" pitchFamily="82" charset="0"/>
                <a:ea typeface="方正清刻本悦宋简体" panose="02000000000000000000" charset="-122"/>
              </a:rPr>
              <a:t>YALOVA KÜLTÜREL VE TARİHİ YERLER;    </a:t>
            </a:r>
          </a:p>
        </p:txBody>
      </p:sp>
      <p:sp>
        <p:nvSpPr>
          <p:cNvPr id="4" name="Dikdörtgen 3"/>
          <p:cNvSpPr/>
          <p:nvPr/>
        </p:nvSpPr>
        <p:spPr>
          <a:xfrm>
            <a:off x="5160491" y="1334856"/>
            <a:ext cx="6919658" cy="1044645"/>
          </a:xfrm>
          <a:prstGeom prst="rect">
            <a:avLst/>
          </a:prstGeom>
        </p:spPr>
        <p:txBody>
          <a:bodyPr wrap="square">
            <a:spAutoFit/>
          </a:bodyPr>
          <a:lstStyle/>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p:txBody>
      </p:sp>
      <p:sp>
        <p:nvSpPr>
          <p:cNvPr id="5" name="Dikdörtgen 4"/>
          <p:cNvSpPr/>
          <p:nvPr/>
        </p:nvSpPr>
        <p:spPr>
          <a:xfrm>
            <a:off x="4432894" y="6100605"/>
            <a:ext cx="7873174" cy="848246"/>
          </a:xfrm>
          <a:prstGeom prst="rect">
            <a:avLst/>
          </a:prstGeom>
        </p:spPr>
        <p:txBody>
          <a:bodyPr wrap="square">
            <a:spAutoFit/>
          </a:bodyPr>
          <a:lstStyle/>
          <a:p>
            <a:pPr marL="17858" defTabSz="1285737" fontAlgn="auto">
              <a:spcBef>
                <a:spcPts val="541"/>
              </a:spcBef>
              <a:spcAft>
                <a:spcPts val="0"/>
              </a:spcAft>
              <a:buSzPct val="90909"/>
              <a:tabLst>
                <a:tab pos="339291" algn="l"/>
              </a:tabLst>
              <a:defRPr/>
            </a:pPr>
            <a:r>
              <a:rPr lang="tr-TR" sz="1547" b="1" kern="0" spc="92" dirty="0">
                <a:solidFill>
                  <a:sysClr val="windowText" lastClr="000000"/>
                </a:solidFill>
                <a:latin typeface="Times New Roman"/>
                <a:ea typeface="+mn-ea"/>
                <a:cs typeface="Times New Roman"/>
              </a:rPr>
              <a:t>Adres :</a:t>
            </a:r>
            <a:r>
              <a:rPr lang="nn-NO" sz="1266" kern="0" spc="92" dirty="0">
                <a:solidFill>
                  <a:sysClr val="windowText" lastClr="000000"/>
                </a:solidFill>
                <a:latin typeface="Times New Roman"/>
                <a:ea typeface="+mn-ea"/>
                <a:cs typeface="Times New Roman"/>
              </a:rPr>
              <a:t>Samanlıköy Mah, Merkez, Yalova Termal Yolu, 77202 Yalova Merkez</a:t>
            </a:r>
            <a:endParaRPr lang="tr-TR" sz="1266" kern="0" spc="92" dirty="0">
              <a:solidFill>
                <a:sysClr val="windowText" lastClr="000000"/>
              </a:solidFill>
              <a:latin typeface="Times New Roman"/>
              <a:ea typeface="+mn-ea"/>
              <a:cs typeface="Times New Roman"/>
            </a:endParaRPr>
          </a:p>
          <a:p>
            <a:pPr marL="17858" defTabSz="1285737" fontAlgn="auto">
              <a:spcBef>
                <a:spcPts val="541"/>
              </a:spcBef>
              <a:spcAft>
                <a:spcPts val="0"/>
              </a:spcAft>
              <a:buSzPct val="90909"/>
              <a:tabLst>
                <a:tab pos="339291" algn="l"/>
              </a:tabLst>
              <a:defRPr/>
            </a:pPr>
            <a:r>
              <a:rPr lang="nn-NO" sz="1266" b="1" kern="0" spc="92" dirty="0">
                <a:solidFill>
                  <a:sysClr val="windowText" lastClr="000000"/>
                </a:solidFill>
                <a:latin typeface="Times New Roman"/>
                <a:ea typeface="+mn-ea"/>
                <a:cs typeface="Times New Roman"/>
              </a:rPr>
              <a:t>Ziyaret saatleri:</a:t>
            </a:r>
          </a:p>
          <a:p>
            <a:pPr marL="17858" defTabSz="1285737" fontAlgn="auto">
              <a:spcBef>
                <a:spcPts val="541"/>
              </a:spcBef>
              <a:spcAft>
                <a:spcPts val="0"/>
              </a:spcAft>
              <a:buSzPct val="90909"/>
              <a:tabLst>
                <a:tab pos="339291" algn="l"/>
              </a:tabLst>
              <a:defRPr/>
            </a:pPr>
            <a:r>
              <a:rPr lang="nn-NO" sz="1266" b="1" kern="0" spc="92" dirty="0">
                <a:solidFill>
                  <a:sysClr val="windowText" lastClr="000000"/>
                </a:solidFill>
                <a:latin typeface="Times New Roman"/>
                <a:ea typeface="+mn-ea"/>
                <a:cs typeface="Times New Roman"/>
              </a:rPr>
              <a:t>Saatler: </a:t>
            </a:r>
            <a:r>
              <a:rPr lang="nn-NO" sz="1266" kern="0" spc="92" dirty="0">
                <a:solidFill>
                  <a:sysClr val="windowText" lastClr="000000"/>
                </a:solidFill>
                <a:latin typeface="Times New Roman"/>
                <a:ea typeface="+mn-ea"/>
                <a:cs typeface="Times New Roman"/>
              </a:rPr>
              <a:t>Açılış  9:00⋅ Kapanış saati: 17:00</a:t>
            </a:r>
          </a:p>
        </p:txBody>
      </p:sp>
      <p:sp>
        <p:nvSpPr>
          <p:cNvPr id="6" name="Dikdörtgen 5"/>
          <p:cNvSpPr/>
          <p:nvPr/>
        </p:nvSpPr>
        <p:spPr>
          <a:xfrm>
            <a:off x="4332974" y="1122977"/>
            <a:ext cx="8073015" cy="5173211"/>
          </a:xfrm>
          <a:prstGeom prst="rect">
            <a:avLst/>
          </a:prstGeom>
        </p:spPr>
        <p:txBody>
          <a:bodyPr wrap="square">
            <a:spAutoFit/>
          </a:bodyPr>
          <a:lstStyle/>
          <a:p>
            <a:pPr defTabSz="964326" fontAlgn="auto">
              <a:spcBef>
                <a:spcPts val="0"/>
              </a:spcBef>
              <a:spcAft>
                <a:spcPts val="0"/>
              </a:spcAft>
              <a:defRPr/>
            </a:pPr>
            <a:r>
              <a:rPr lang="tr-TR" sz="1266" b="1" kern="0" spc="92" dirty="0">
                <a:solidFill>
                  <a:sysClr val="windowText" lastClr="000000"/>
                </a:solidFill>
                <a:latin typeface="Times New Roman"/>
                <a:ea typeface="+mn-ea"/>
                <a:cs typeface="Times New Roman"/>
              </a:rPr>
              <a:t> </a:t>
            </a:r>
            <a:r>
              <a:rPr lang="tr-TR" sz="1266" b="1" kern="0" spc="92" dirty="0">
                <a:solidFill>
                  <a:srgbClr val="FF0000"/>
                </a:solidFill>
                <a:latin typeface="Times New Roman"/>
                <a:ea typeface="+mn-ea"/>
                <a:cs typeface="Times New Roman"/>
              </a:rPr>
              <a:t>Karaca </a:t>
            </a:r>
            <a:r>
              <a:rPr lang="tr-TR" sz="1266" b="1" kern="0" spc="92" dirty="0" err="1">
                <a:solidFill>
                  <a:srgbClr val="FF0000"/>
                </a:solidFill>
                <a:latin typeface="Times New Roman"/>
                <a:ea typeface="+mn-ea"/>
                <a:cs typeface="Times New Roman"/>
              </a:rPr>
              <a:t>Arboretum</a:t>
            </a:r>
            <a:r>
              <a:rPr lang="tr-TR" sz="1266" b="1" kern="0" spc="92" dirty="0">
                <a:solidFill>
                  <a:srgbClr val="FF0000"/>
                </a:solidFill>
                <a:latin typeface="Times New Roman"/>
                <a:ea typeface="+mn-ea"/>
                <a:cs typeface="Times New Roman"/>
              </a:rPr>
              <a:t> ;</a:t>
            </a:r>
          </a:p>
          <a:p>
            <a:pPr defTabSz="964326" fontAlgn="auto">
              <a:spcBef>
                <a:spcPts val="0"/>
              </a:spcBef>
              <a:spcAft>
                <a:spcPts val="0"/>
              </a:spcAft>
            </a:pPr>
            <a:r>
              <a:rPr lang="tr-TR" sz="1266" kern="0" spc="92" dirty="0">
                <a:solidFill>
                  <a:sysClr val="windowText" lastClr="000000"/>
                </a:solidFill>
                <a:latin typeface="Times New Roman"/>
                <a:ea typeface="+mn-ea"/>
                <a:cs typeface="Times New Roman"/>
              </a:rPr>
              <a:t>Karaca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Yalova-</a:t>
            </a:r>
            <a:r>
              <a:rPr lang="tr-TR" sz="1266" kern="0" spc="92" dirty="0" err="1">
                <a:solidFill>
                  <a:sysClr val="windowText" lastClr="000000"/>
                </a:solidFill>
                <a:latin typeface="Times New Roman"/>
                <a:ea typeface="+mn-ea"/>
                <a:cs typeface="Times New Roman"/>
              </a:rPr>
              <a:t>Terman</a:t>
            </a:r>
            <a:r>
              <a:rPr lang="tr-TR" sz="1266" kern="0" spc="92" dirty="0">
                <a:solidFill>
                  <a:sysClr val="windowText" lastClr="000000"/>
                </a:solidFill>
                <a:latin typeface="Times New Roman"/>
                <a:ea typeface="+mn-ea"/>
                <a:cs typeface="Times New Roman"/>
              </a:rPr>
              <a:t> yolu üzerinde, il merkezine 5 kilometre mesafede, Samanlı Köyü sınırları içinde bulunmaktadır. Karaca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Hayrettin Karaca tarafından, 1980 yılında, 13,5 hektar arazi üzerinde kurulmuştur. Peyzaj ağırlıklı koleksiyon, bir canlı ağaç müzesi konumundadır. Bugün yaklaşık 7000 civarında değişik bitki tür, alttür, varyete ve kültür formunu barındırmaktadır.</a:t>
            </a:r>
            <a:endParaRPr lang="tr-TR" sz="1266" b="1" kern="0" spc="92" dirty="0">
              <a:solidFill>
                <a:srgbClr val="FF0000"/>
              </a:solidFill>
              <a:latin typeface="Times New Roman"/>
              <a:ea typeface="+mn-ea"/>
              <a:cs typeface="Times New Roman"/>
            </a:endParaRPr>
          </a:p>
          <a:p>
            <a:pPr defTabSz="964326" fontAlgn="auto">
              <a:spcBef>
                <a:spcPts val="0"/>
              </a:spcBef>
              <a:spcAft>
                <a:spcPts val="0"/>
              </a:spcAft>
            </a:pPr>
            <a:r>
              <a:rPr lang="tr-TR" sz="1266" b="1" kern="0" spc="92" dirty="0">
                <a:solidFill>
                  <a:sysClr val="windowText" lastClr="000000"/>
                </a:solidFill>
                <a:latin typeface="Times New Roman"/>
                <a:ea typeface="+mn-ea"/>
                <a:cs typeface="Times New Roman"/>
              </a:rPr>
              <a:t>Karaca </a:t>
            </a:r>
            <a:r>
              <a:rPr lang="tr-TR" sz="1266" b="1" kern="0" spc="92" dirty="0" err="1">
                <a:solidFill>
                  <a:sysClr val="windowText" lastClr="000000"/>
                </a:solidFill>
                <a:latin typeface="Times New Roman"/>
                <a:ea typeface="+mn-ea"/>
                <a:cs typeface="Times New Roman"/>
              </a:rPr>
              <a:t>Arboretum</a:t>
            </a:r>
            <a:r>
              <a:rPr lang="tr-TR" sz="1266" b="1" kern="0" spc="92" dirty="0">
                <a:solidFill>
                  <a:sysClr val="windowText" lastClr="000000"/>
                </a:solidFill>
                <a:latin typeface="Times New Roman"/>
                <a:ea typeface="+mn-ea"/>
                <a:cs typeface="Times New Roman"/>
              </a:rPr>
              <a:t>, Türkiye’nin ilk özel </a:t>
            </a:r>
            <a:r>
              <a:rPr lang="tr-TR" sz="1266" b="1" kern="0" spc="92" dirty="0" err="1">
                <a:solidFill>
                  <a:sysClr val="windowText" lastClr="000000"/>
                </a:solidFill>
                <a:latin typeface="Times New Roman"/>
                <a:ea typeface="+mn-ea"/>
                <a:cs typeface="Times New Roman"/>
              </a:rPr>
              <a:t>Arboretumudur</a:t>
            </a:r>
            <a:r>
              <a:rPr lang="tr-TR" sz="1266" b="1" kern="0" spc="92" dirty="0">
                <a:solidFill>
                  <a:sysClr val="windowText" lastClr="000000"/>
                </a:solidFill>
                <a:latin typeface="Times New Roman"/>
                <a:ea typeface="+mn-ea"/>
                <a:cs typeface="Times New Roman"/>
              </a:rPr>
              <a:t>.</a:t>
            </a:r>
          </a:p>
          <a:p>
            <a:pPr defTabSz="964326" fontAlgn="auto">
              <a:spcBef>
                <a:spcPts val="0"/>
              </a:spcBef>
              <a:spcAft>
                <a:spcPts val="0"/>
              </a:spcAft>
            </a:pPr>
            <a:r>
              <a:rPr lang="tr-TR" sz="1266" kern="0" spc="92" dirty="0">
                <a:solidFill>
                  <a:sysClr val="windowText" lastClr="000000"/>
                </a:solidFill>
                <a:latin typeface="Times New Roman"/>
                <a:ea typeface="+mn-ea"/>
                <a:cs typeface="Times New Roman"/>
              </a:rPr>
              <a:t>Dikkate değer koleksiyonları Acer, Prunus, </a:t>
            </a:r>
            <a:r>
              <a:rPr lang="tr-TR" sz="1266" kern="0" spc="92" dirty="0" err="1">
                <a:solidFill>
                  <a:sysClr val="windowText" lastClr="000000"/>
                </a:solidFill>
                <a:latin typeface="Times New Roman"/>
                <a:ea typeface="+mn-ea"/>
                <a:cs typeface="Times New Roman"/>
              </a:rPr>
              <a:t>Malas</a:t>
            </a:r>
            <a:r>
              <a:rPr lang="tr-TR" sz="1266" kern="0" spc="92" dirty="0">
                <a:solidFill>
                  <a:sysClr val="windowText" lastClr="000000"/>
                </a:solidFill>
                <a:latin typeface="Times New Roman"/>
                <a:ea typeface="+mn-ea"/>
                <a:cs typeface="Times New Roman"/>
              </a:rPr>
              <a:t>, </a:t>
            </a:r>
            <a:r>
              <a:rPr lang="tr-TR" sz="1266" kern="0" spc="92" dirty="0" err="1">
                <a:solidFill>
                  <a:sysClr val="windowText" lastClr="000000"/>
                </a:solidFill>
                <a:latin typeface="Times New Roman"/>
                <a:ea typeface="+mn-ea"/>
                <a:cs typeface="Times New Roman"/>
              </a:rPr>
              <a:t>Magnolia</a:t>
            </a:r>
            <a:r>
              <a:rPr lang="tr-TR" sz="1266" kern="0" spc="92" dirty="0">
                <a:solidFill>
                  <a:sysClr val="windowText" lastClr="000000"/>
                </a:solidFill>
                <a:latin typeface="Times New Roman"/>
                <a:ea typeface="+mn-ea"/>
                <a:cs typeface="Times New Roman"/>
              </a:rPr>
              <a:t>, Quercus, </a:t>
            </a:r>
            <a:r>
              <a:rPr lang="tr-TR" sz="1266" kern="0" spc="92" dirty="0" err="1">
                <a:solidFill>
                  <a:sysClr val="windowText" lastClr="000000"/>
                </a:solidFill>
                <a:latin typeface="Times New Roman"/>
                <a:ea typeface="+mn-ea"/>
                <a:cs typeface="Times New Roman"/>
              </a:rPr>
              <a:t>Betula</a:t>
            </a:r>
            <a:r>
              <a:rPr lang="tr-TR" sz="1266" kern="0" spc="92" dirty="0">
                <a:solidFill>
                  <a:sysClr val="windowText" lastClr="000000"/>
                </a:solidFill>
                <a:latin typeface="Times New Roman"/>
                <a:ea typeface="+mn-ea"/>
                <a:cs typeface="Times New Roman"/>
              </a:rPr>
              <a:t>, </a:t>
            </a:r>
            <a:r>
              <a:rPr lang="tr-TR" sz="1266" kern="0" spc="92" dirty="0" err="1">
                <a:solidFill>
                  <a:sysClr val="windowText" lastClr="000000"/>
                </a:solidFill>
                <a:latin typeface="Times New Roman"/>
                <a:ea typeface="+mn-ea"/>
                <a:cs typeface="Times New Roman"/>
              </a:rPr>
              <a:t>Pinus</a:t>
            </a:r>
            <a:r>
              <a:rPr lang="tr-TR" sz="1266" kern="0" spc="92" dirty="0">
                <a:solidFill>
                  <a:sysClr val="windowText" lastClr="000000"/>
                </a:solidFill>
                <a:latin typeface="Times New Roman"/>
                <a:ea typeface="+mn-ea"/>
                <a:cs typeface="Times New Roman"/>
              </a:rPr>
              <a:t>, </a:t>
            </a:r>
            <a:r>
              <a:rPr lang="tr-TR" sz="1266" kern="0" spc="92" dirty="0" err="1">
                <a:solidFill>
                  <a:sysClr val="windowText" lastClr="000000"/>
                </a:solidFill>
                <a:latin typeface="Times New Roman"/>
                <a:ea typeface="+mn-ea"/>
                <a:cs typeface="Times New Roman"/>
              </a:rPr>
              <a:t>ağabeyes</a:t>
            </a:r>
            <a:r>
              <a:rPr lang="tr-TR" sz="1266" kern="0" spc="92" dirty="0">
                <a:solidFill>
                  <a:sysClr val="windowText" lastClr="000000"/>
                </a:solidFill>
                <a:latin typeface="Times New Roman"/>
                <a:ea typeface="+mn-ea"/>
                <a:cs typeface="Times New Roman"/>
              </a:rPr>
              <a:t>, </a:t>
            </a:r>
            <a:r>
              <a:rPr lang="tr-TR" sz="1266" kern="0" spc="92" dirty="0" err="1">
                <a:solidFill>
                  <a:sysClr val="windowText" lastClr="000000"/>
                </a:solidFill>
                <a:latin typeface="Times New Roman"/>
                <a:ea typeface="+mn-ea"/>
                <a:cs typeface="Times New Roman"/>
              </a:rPr>
              <a:t>Picea</a:t>
            </a:r>
            <a:r>
              <a:rPr lang="tr-TR" sz="1266" kern="0" spc="92" dirty="0">
                <a:solidFill>
                  <a:sysClr val="windowText" lastClr="000000"/>
                </a:solidFill>
                <a:latin typeface="Times New Roman"/>
                <a:ea typeface="+mn-ea"/>
                <a:cs typeface="Times New Roman"/>
              </a:rPr>
              <a:t> cinslerine ait önemli birçok tür ve kültür formunu barındırmaktadır.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Pazar günleri 13.00–18.00 saatleri arası halka açıktır. Bunun dışında grup ve okullara haftanın diğer günleri de randevu alınması koşuluyla açıktır. Gezi rehber eşliğinde 1,5 saat sürmektedir. Ziyaret TEMA vakfına makbuz karşılığı bağış yapılarak gerçekleşmektedir. Karaca </a:t>
            </a:r>
            <a:r>
              <a:rPr lang="tr-TR" sz="1266" kern="0" spc="92" dirty="0" err="1">
                <a:solidFill>
                  <a:sysClr val="windowText" lastClr="000000"/>
                </a:solidFill>
                <a:latin typeface="Times New Roman"/>
                <a:ea typeface="+mn-ea"/>
                <a:cs typeface="Times New Roman"/>
              </a:rPr>
              <a:t>Arboretumu</a:t>
            </a:r>
            <a:r>
              <a:rPr lang="tr-TR" sz="1266" kern="0" spc="92" dirty="0">
                <a:solidFill>
                  <a:sysClr val="windowText" lastClr="000000"/>
                </a:solidFill>
                <a:latin typeface="Times New Roman"/>
                <a:ea typeface="+mn-ea"/>
                <a:cs typeface="Times New Roman"/>
              </a:rPr>
              <a:t> senede 15.000 civarında yerli ve yabancı kişi ziyaret etmektedir.</a:t>
            </a:r>
          </a:p>
          <a:p>
            <a:pPr defTabSz="964326" fontAlgn="auto">
              <a:spcBef>
                <a:spcPts val="0"/>
              </a:spcBef>
              <a:spcAft>
                <a:spcPts val="0"/>
              </a:spcAft>
            </a:pPr>
            <a:r>
              <a:rPr lang="tr-TR" sz="1266" kern="0" spc="92" dirty="0">
                <a:solidFill>
                  <a:sysClr val="windowText" lastClr="000000"/>
                </a:solidFill>
                <a:latin typeface="Times New Roman"/>
                <a:ea typeface="+mn-ea"/>
                <a:cs typeface="Times New Roman"/>
              </a:rPr>
              <a:t>Bu gün Karaca </a:t>
            </a:r>
            <a:r>
              <a:rPr lang="tr-TR" sz="1266" kern="0" spc="92" dirty="0" err="1">
                <a:solidFill>
                  <a:sysClr val="windowText" lastClr="000000"/>
                </a:solidFill>
                <a:latin typeface="Times New Roman"/>
                <a:ea typeface="+mn-ea"/>
                <a:cs typeface="Times New Roman"/>
              </a:rPr>
              <a:t>Arboretum’un</a:t>
            </a:r>
            <a:r>
              <a:rPr lang="tr-TR" sz="1266" kern="0" spc="92" dirty="0">
                <a:solidFill>
                  <a:sysClr val="windowText" lastClr="000000"/>
                </a:solidFill>
                <a:latin typeface="Times New Roman"/>
                <a:ea typeface="+mn-ea"/>
                <a:cs typeface="Times New Roman"/>
              </a:rPr>
              <a:t> en önemli faaliyetleri; Üniversite öğrencilerine staj imkânı sağlamak, Halka açık olduğu için halkın konuyla ilgili bilgisini artırmak. Türkiye’nin çeşitli yerlerinde yapılan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ve Botanik bahçelere bitki materyali sağlamak. Bahçıvan eğitimi vermek, Dünyanın çeşitli yerlerinde bulunan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ve Botanik bahçeleri ile tohum değişimi yapılması, bitki koleksiyonunu genişlemeye devam etmek,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alanı içinde yeni bahçeler yapılması gibi faaliyetler içermektedir.</a:t>
            </a:r>
          </a:p>
          <a:p>
            <a:pPr defTabSz="964326" fontAlgn="auto">
              <a:spcBef>
                <a:spcPts val="0"/>
              </a:spcBef>
              <a:spcAft>
                <a:spcPts val="0"/>
              </a:spcAft>
            </a:pPr>
            <a:r>
              <a:rPr lang="tr-TR" sz="1266" kern="0" spc="92" dirty="0">
                <a:solidFill>
                  <a:sysClr val="windowText" lastClr="000000"/>
                </a:solidFill>
                <a:latin typeface="Times New Roman"/>
                <a:ea typeface="+mn-ea"/>
                <a:cs typeface="Times New Roman"/>
              </a:rPr>
              <a:t>Tüm bu faaliyetler için gerekli finansman, Karaca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da bulunan Karaca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Fidanlığı faaliyeti ile sağlamaktadır. Fidanlık haftanın her günü açıktır.</a:t>
            </a:r>
          </a:p>
          <a:p>
            <a:pPr defTabSz="964326" fontAlgn="auto">
              <a:spcBef>
                <a:spcPts val="0"/>
              </a:spcBef>
              <a:spcAft>
                <a:spcPts val="0"/>
              </a:spcAft>
            </a:pPr>
            <a:r>
              <a:rPr lang="tr-TR" sz="1266" kern="0" spc="92" dirty="0">
                <a:solidFill>
                  <a:sysClr val="windowText" lastClr="000000"/>
                </a:solidFill>
                <a:latin typeface="Times New Roman"/>
                <a:ea typeface="+mn-ea"/>
                <a:cs typeface="Times New Roman"/>
              </a:rPr>
              <a:t>Karaca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Haziran 2004 de Uluslararası </a:t>
            </a:r>
            <a:r>
              <a:rPr lang="tr-TR" sz="1266" kern="0" spc="92" dirty="0" err="1">
                <a:solidFill>
                  <a:sysClr val="windowText" lastClr="000000"/>
                </a:solidFill>
                <a:latin typeface="Times New Roman"/>
                <a:ea typeface="+mn-ea"/>
                <a:cs typeface="Times New Roman"/>
              </a:rPr>
              <a:t>Dendroloji</a:t>
            </a:r>
            <a:r>
              <a:rPr lang="tr-TR" sz="1266" kern="0" spc="92" dirty="0">
                <a:solidFill>
                  <a:sysClr val="windowText" lastClr="000000"/>
                </a:solidFill>
                <a:latin typeface="Times New Roman"/>
                <a:ea typeface="+mn-ea"/>
                <a:cs typeface="Times New Roman"/>
              </a:rPr>
              <a:t> (Ağaç Bilimi) Cemiyeti tarafından bir ödüle layık görülmüş ve 27 Haziran 2004 de bu ödül Uluslararası </a:t>
            </a:r>
            <a:r>
              <a:rPr lang="tr-TR" sz="1266" kern="0" spc="92" dirty="0" err="1">
                <a:solidFill>
                  <a:sysClr val="windowText" lastClr="000000"/>
                </a:solidFill>
                <a:latin typeface="Times New Roman"/>
                <a:ea typeface="+mn-ea"/>
                <a:cs typeface="Times New Roman"/>
              </a:rPr>
              <a:t>Dendroloji</a:t>
            </a:r>
            <a:r>
              <a:rPr lang="tr-TR" sz="1266" kern="0" spc="92" dirty="0">
                <a:solidFill>
                  <a:sysClr val="windowText" lastClr="000000"/>
                </a:solidFill>
                <a:latin typeface="Times New Roman"/>
                <a:ea typeface="+mn-ea"/>
                <a:cs typeface="Times New Roman"/>
              </a:rPr>
              <a:t> Cemiyetinin Başkanı tarafından Karaca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da düzenlenen törenle Sn. Hayrettin </a:t>
            </a:r>
            <a:r>
              <a:rPr lang="tr-TR" sz="1266" kern="0" spc="92" dirty="0" err="1">
                <a:solidFill>
                  <a:sysClr val="windowText" lastClr="000000"/>
                </a:solidFill>
                <a:latin typeface="Times New Roman"/>
                <a:ea typeface="+mn-ea"/>
                <a:cs typeface="Times New Roman"/>
              </a:rPr>
              <a:t>KARACA’ya</a:t>
            </a:r>
            <a:r>
              <a:rPr lang="tr-TR" sz="1266" kern="0" spc="92" dirty="0">
                <a:solidFill>
                  <a:sysClr val="windowText" lastClr="000000"/>
                </a:solidFill>
                <a:latin typeface="Times New Roman"/>
                <a:ea typeface="+mn-ea"/>
                <a:cs typeface="Times New Roman"/>
              </a:rPr>
              <a:t> takdim edilmiştir. Bu ödül dünyada şimdiye kadar 14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ya da Koleksiyon bahçesine verilmiştir. Karaca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da bu ödülü alan 15. </a:t>
            </a:r>
            <a:r>
              <a:rPr lang="tr-TR" sz="1266" kern="0" spc="92" dirty="0" err="1">
                <a:solidFill>
                  <a:sysClr val="windowText" lastClr="000000"/>
                </a:solidFill>
                <a:latin typeface="Times New Roman"/>
                <a:ea typeface="+mn-ea"/>
                <a:cs typeface="Times New Roman"/>
              </a:rPr>
              <a:t>Arboretum</a:t>
            </a:r>
            <a:r>
              <a:rPr lang="tr-TR" sz="1266" kern="0" spc="92" dirty="0">
                <a:solidFill>
                  <a:sysClr val="windowText" lastClr="000000"/>
                </a:solidFill>
                <a:latin typeface="Times New Roman"/>
                <a:ea typeface="+mn-ea"/>
                <a:cs typeface="Times New Roman"/>
              </a:rPr>
              <a:t> olmuştur.</a:t>
            </a:r>
          </a:p>
          <a:p>
            <a:pPr defTabSz="964326" fontAlgn="auto">
              <a:spcBef>
                <a:spcPts val="0"/>
              </a:spcBef>
              <a:spcAft>
                <a:spcPts val="0"/>
              </a:spcAft>
              <a:defRPr/>
            </a:pPr>
            <a:endParaRPr lang="tr-TR" sz="1371" kern="0" spc="92" dirty="0">
              <a:solidFill>
                <a:sysClr val="windowText" lastClr="000000"/>
              </a:solidFill>
              <a:latin typeface="Times New Roman"/>
              <a:ea typeface="+mn-ea"/>
              <a:cs typeface="Times New Roman"/>
            </a:endParaRPr>
          </a:p>
        </p:txBody>
      </p:sp>
      <p:pic>
        <p:nvPicPr>
          <p:cNvPr id="9218" name="Picture 2" descr="karaca arboretumu, yalova gezilecek yerler, istanbul'a 2 saat uzaklıkta  gezilecek yerler, yalova karaca arboretumu, yalova'da gezilecek yerler,  yalo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19" y="1122977"/>
            <a:ext cx="4230621" cy="515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99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101DA7-F198-65C5-1326-43A2458E1D6E}"/>
              </a:ext>
            </a:extLst>
          </p:cNvPr>
          <p:cNvSpPr txBox="1">
            <a:spLocks/>
          </p:cNvSpPr>
          <p:nvPr/>
        </p:nvSpPr>
        <p:spPr>
          <a:xfrm>
            <a:off x="72556" y="2600468"/>
            <a:ext cx="6512928" cy="867257"/>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Didot"/>
                <a:ea typeface="+mn-ea"/>
                <a:cs typeface="Didot"/>
              </a:defRPr>
            </a:lvl1pPr>
            <a:lvl2pPr marL="742931" indent="-285743" algn="l" defTabSz="457189" rtl="0" eaLnBrk="1" latinLnBrk="0" hangingPunct="1">
              <a:spcBef>
                <a:spcPct val="20000"/>
              </a:spcBef>
              <a:buFont typeface="Arial"/>
              <a:buChar char="–"/>
              <a:defRPr sz="2800" kern="1200">
                <a:solidFill>
                  <a:schemeClr val="tx1"/>
                </a:solidFill>
                <a:latin typeface="Didot"/>
                <a:ea typeface="+mn-ea"/>
                <a:cs typeface="Didot"/>
              </a:defRPr>
            </a:lvl2pPr>
            <a:lvl3pPr marL="1142972" indent="-228594" algn="l" defTabSz="457189" rtl="0" eaLnBrk="1" latinLnBrk="0" hangingPunct="1">
              <a:spcBef>
                <a:spcPct val="20000"/>
              </a:spcBef>
              <a:buFont typeface="Arial"/>
              <a:buChar char="•"/>
              <a:defRPr sz="2400" kern="1200">
                <a:solidFill>
                  <a:schemeClr val="tx1"/>
                </a:solidFill>
                <a:latin typeface="Didot"/>
                <a:ea typeface="+mn-ea"/>
                <a:cs typeface="Didot"/>
              </a:defRPr>
            </a:lvl3pPr>
            <a:lvl4pPr marL="1600160" indent="-228594" algn="l" defTabSz="457189" rtl="0" eaLnBrk="1" latinLnBrk="0" hangingPunct="1">
              <a:spcBef>
                <a:spcPct val="20000"/>
              </a:spcBef>
              <a:buFont typeface="Arial"/>
              <a:buChar char="–"/>
              <a:defRPr sz="2000" kern="1200">
                <a:solidFill>
                  <a:schemeClr val="tx1"/>
                </a:solidFill>
                <a:latin typeface="Didot"/>
                <a:ea typeface="+mn-ea"/>
                <a:cs typeface="Didot"/>
              </a:defRPr>
            </a:lvl4pPr>
            <a:lvl5pPr marL="2057348" indent="-228594" algn="l" defTabSz="457189" rtl="0" eaLnBrk="1" latinLnBrk="0" hangingPunct="1">
              <a:spcBef>
                <a:spcPct val="20000"/>
              </a:spcBef>
              <a:buFont typeface="Arial"/>
              <a:buChar char="»"/>
              <a:defRPr sz="2000" kern="1200">
                <a:solidFill>
                  <a:schemeClr val="tx1"/>
                </a:solidFill>
                <a:latin typeface="Didot"/>
                <a:ea typeface="+mn-ea"/>
                <a:cs typeface="Didot"/>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42853" fontAlgn="auto">
              <a:spcAft>
                <a:spcPts val="0"/>
              </a:spcAft>
              <a:buNone/>
              <a:defRPr/>
            </a:pPr>
            <a:endParaRPr lang="en-US" sz="4500" i="1" dirty="0">
              <a:solidFill>
                <a:srgbClr val="37323E"/>
              </a:solidFill>
            </a:endParaRPr>
          </a:p>
        </p:txBody>
      </p:sp>
      <p:sp>
        <p:nvSpPr>
          <p:cNvPr id="3" name="Straight Connector 20">
            <a:extLst>
              <a:ext uri="{FF2B5EF4-FFF2-40B4-BE49-F238E27FC236}">
                <a16:creationId xmlns:a16="http://schemas.microsoft.com/office/drawing/2014/main" id="{D6F3C0C2-15FF-6CBC-4C04-085E0C0F8E6A}"/>
              </a:ext>
            </a:extLst>
          </p:cNvPr>
          <p:cNvSpPr/>
          <p:nvPr/>
        </p:nvSpPr>
        <p:spPr>
          <a:xfrm>
            <a:off x="72556" y="1122977"/>
            <a:ext cx="12858044" cy="0"/>
          </a:xfrm>
          <a:prstGeom prst="line">
            <a:avLst/>
          </a:prstGeom>
          <a:ln w="12700">
            <a:solidFill>
              <a:schemeClr val="tx1"/>
            </a:solidFill>
            <a:miter/>
          </a:ln>
        </p:spPr>
        <p:txBody>
          <a:bodyPr tIns="128579" bIns="128579"/>
          <a:lstStyle/>
          <a:p>
            <a:pPr defTabSz="2571472" fontAlgn="auto">
              <a:spcBef>
                <a:spcPts val="0"/>
              </a:spcBef>
              <a:spcAft>
                <a:spcPts val="0"/>
              </a:spcAft>
              <a:defRPr sz="3600" b="0">
                <a:latin typeface="Calibri"/>
                <a:ea typeface="Calibri"/>
                <a:cs typeface="Calibri"/>
                <a:sym typeface="Calibri"/>
              </a:defRPr>
            </a:pPr>
            <a:endParaRPr sz="5062">
              <a:solidFill>
                <a:srgbClr val="37323E"/>
              </a:solidFill>
              <a:latin typeface="Calibri"/>
              <a:cs typeface="Calibri"/>
              <a:sym typeface="Calibri"/>
            </a:endParaRPr>
          </a:p>
        </p:txBody>
      </p:sp>
      <p:sp>
        <p:nvSpPr>
          <p:cNvPr id="2" name="Dikdörtgen 1"/>
          <p:cNvSpPr/>
          <p:nvPr/>
        </p:nvSpPr>
        <p:spPr>
          <a:xfrm>
            <a:off x="642535" y="348476"/>
            <a:ext cx="9673476" cy="525208"/>
          </a:xfrm>
          <a:prstGeom prst="rect">
            <a:avLst/>
          </a:prstGeom>
        </p:spPr>
        <p:txBody>
          <a:bodyPr wrap="square">
            <a:spAutoFit/>
          </a:bodyPr>
          <a:lstStyle/>
          <a:p>
            <a:pPr marL="1785" algn="ctr" defTabSz="1285737" fontAlgn="auto">
              <a:spcBef>
                <a:spcPts val="127"/>
              </a:spcBef>
              <a:spcAft>
                <a:spcPts val="0"/>
              </a:spcAft>
              <a:defRPr/>
            </a:pPr>
            <a:r>
              <a:rPr lang="tr-TR" sz="2813" b="1" dirty="0">
                <a:solidFill>
                  <a:srgbClr val="FF0000"/>
                </a:solidFill>
                <a:latin typeface="Algerian" panose="04020705040A02060702" pitchFamily="82" charset="0"/>
                <a:ea typeface="方正清刻本悦宋简体" panose="02000000000000000000" charset="-122"/>
              </a:rPr>
              <a:t>YALOVA KÜLTÜREL VE TARİHİ YERLER;    </a:t>
            </a:r>
          </a:p>
        </p:txBody>
      </p:sp>
      <p:sp>
        <p:nvSpPr>
          <p:cNvPr id="4" name="Dikdörtgen 3"/>
          <p:cNvSpPr/>
          <p:nvPr/>
        </p:nvSpPr>
        <p:spPr>
          <a:xfrm>
            <a:off x="507908" y="1122977"/>
            <a:ext cx="5210891" cy="1044645"/>
          </a:xfrm>
          <a:prstGeom prst="rect">
            <a:avLst/>
          </a:prstGeom>
        </p:spPr>
        <p:txBody>
          <a:bodyPr wrap="square">
            <a:spAutoFit/>
          </a:bodyPr>
          <a:lstStyle/>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547" kern="0" spc="92" dirty="0">
              <a:solidFill>
                <a:sysClr val="windowText" lastClr="000000"/>
              </a:solidFill>
              <a:latin typeface="Times New Roman"/>
              <a:ea typeface="+mn-ea"/>
              <a:cs typeface="Times New Roman"/>
            </a:endParaRPr>
          </a:p>
        </p:txBody>
      </p:sp>
      <p:sp>
        <p:nvSpPr>
          <p:cNvPr id="6" name="Dikdörtgen 5"/>
          <p:cNvSpPr/>
          <p:nvPr/>
        </p:nvSpPr>
        <p:spPr>
          <a:xfrm>
            <a:off x="207000" y="6012217"/>
            <a:ext cx="4458980" cy="319446"/>
          </a:xfrm>
          <a:prstGeom prst="rect">
            <a:avLst/>
          </a:prstGeom>
        </p:spPr>
        <p:txBody>
          <a:bodyPr wrap="square">
            <a:spAutoFit/>
          </a:bodyPr>
          <a:lstStyle/>
          <a:p>
            <a:pPr marL="17858" defTabSz="1285737" fontAlgn="auto">
              <a:spcBef>
                <a:spcPts val="541"/>
              </a:spcBef>
              <a:spcAft>
                <a:spcPts val="0"/>
              </a:spcAft>
              <a:buSzPct val="90909"/>
              <a:tabLst>
                <a:tab pos="339291" algn="l"/>
              </a:tabLst>
              <a:defRPr/>
            </a:pPr>
            <a:r>
              <a:rPr lang="tr-TR" sz="1266" b="1" kern="0" spc="92" dirty="0">
                <a:solidFill>
                  <a:sysClr val="windowText" lastClr="000000"/>
                </a:solidFill>
                <a:latin typeface="Times New Roman"/>
                <a:ea typeface="+mn-ea"/>
                <a:cs typeface="Times New Roman"/>
              </a:rPr>
              <a:t>Adres :</a:t>
            </a:r>
            <a:r>
              <a:rPr lang="tr-TR" sz="1266" b="1" dirty="0">
                <a:solidFill>
                  <a:srgbClr val="202124"/>
                </a:solidFill>
                <a:latin typeface="arial" panose="020B0604020202020204" pitchFamily="34" charset="0"/>
                <a:ea typeface="+mn-ea"/>
              </a:rPr>
              <a:t> </a:t>
            </a:r>
            <a:r>
              <a:rPr lang="tr-TR" sz="1476" kern="0" spc="92" dirty="0" err="1">
                <a:solidFill>
                  <a:sysClr val="windowText" lastClr="000000"/>
                </a:solidFill>
                <a:latin typeface="Times New Roman"/>
                <a:ea typeface="+mn-ea"/>
                <a:cs typeface="Times New Roman"/>
              </a:rPr>
              <a:t>Sudüşen</a:t>
            </a:r>
            <a:r>
              <a:rPr lang="tr-TR" sz="1476" kern="0" spc="92" dirty="0">
                <a:solidFill>
                  <a:sysClr val="windowText" lastClr="000000"/>
                </a:solidFill>
                <a:latin typeface="Times New Roman"/>
                <a:ea typeface="+mn-ea"/>
                <a:cs typeface="Times New Roman"/>
              </a:rPr>
              <a:t> Şelalesi Yalova Termal</a:t>
            </a:r>
          </a:p>
        </p:txBody>
      </p:sp>
      <p:sp>
        <p:nvSpPr>
          <p:cNvPr id="7" name="Dikdörtgen 6"/>
          <p:cNvSpPr/>
          <p:nvPr/>
        </p:nvSpPr>
        <p:spPr>
          <a:xfrm>
            <a:off x="207000" y="1289428"/>
            <a:ext cx="7389750" cy="5040354"/>
          </a:xfrm>
          <a:prstGeom prst="rect">
            <a:avLst/>
          </a:prstGeom>
        </p:spPr>
        <p:txBody>
          <a:bodyPr wrap="square">
            <a:spAutoFit/>
          </a:bodyPr>
          <a:lstStyle/>
          <a:p>
            <a:pPr defTabSz="964326" fontAlgn="auto">
              <a:spcBef>
                <a:spcPts val="0"/>
              </a:spcBef>
              <a:spcAft>
                <a:spcPts val="0"/>
              </a:spcAft>
            </a:pPr>
            <a:r>
              <a:rPr lang="tr-TR" sz="1476" b="1" dirty="0" err="1">
                <a:solidFill>
                  <a:srgbClr val="FF0000"/>
                </a:solidFill>
                <a:latin typeface="var( --e-global-typography-primary-font-family )"/>
                <a:ea typeface="+mn-ea"/>
              </a:rPr>
              <a:t>Sudüşen</a:t>
            </a:r>
            <a:r>
              <a:rPr lang="tr-TR" sz="1476" b="1" dirty="0">
                <a:solidFill>
                  <a:srgbClr val="FF0000"/>
                </a:solidFill>
                <a:latin typeface="var( --e-global-typography-primary-font-family )"/>
                <a:ea typeface="+mn-ea"/>
              </a:rPr>
              <a:t> Şelalesi Yalova Termal ; </a:t>
            </a:r>
            <a:r>
              <a:rPr lang="tr-TR" sz="1476" kern="0" spc="92" dirty="0">
                <a:solidFill>
                  <a:sysClr val="windowText" lastClr="000000"/>
                </a:solidFill>
                <a:latin typeface="Times New Roman"/>
                <a:ea typeface="+mn-ea"/>
                <a:cs typeface="Times New Roman"/>
              </a:rPr>
              <a:t>Çınarcık ilçesi Teşvikiye beldesinde 2005 yılında 95 hektar alanda kurulan Yalova Kent Ormanı, sonbaharın güzelliklerini görmek isteyen</a:t>
            </a:r>
          </a:p>
          <a:p>
            <a:pPr defTabSz="964326" fontAlgn="auto">
              <a:spcBef>
                <a:spcPts val="0"/>
              </a:spcBef>
              <a:spcAft>
                <a:spcPts val="0"/>
              </a:spcAft>
            </a:pPr>
            <a:r>
              <a:rPr lang="tr-TR" sz="1476" kern="0" spc="92" dirty="0">
                <a:solidFill>
                  <a:sysClr val="windowText" lastClr="000000"/>
                </a:solidFill>
                <a:latin typeface="Times New Roman"/>
                <a:ea typeface="+mn-ea"/>
                <a:cs typeface="Times New Roman"/>
              </a:rPr>
              <a:t>Yalova’nın değerli parçalarından biri olan </a:t>
            </a:r>
            <a:r>
              <a:rPr lang="tr-TR" sz="1476" kern="0" spc="92" dirty="0" err="1">
                <a:solidFill>
                  <a:sysClr val="windowText" lastClr="000000"/>
                </a:solidFill>
                <a:latin typeface="Times New Roman"/>
                <a:ea typeface="+mn-ea"/>
                <a:cs typeface="Times New Roman"/>
              </a:rPr>
              <a:t>Sudüşen</a:t>
            </a:r>
            <a:r>
              <a:rPr lang="tr-TR" sz="1476" kern="0" spc="92" dirty="0">
                <a:solidFill>
                  <a:sysClr val="windowText" lastClr="000000"/>
                </a:solidFill>
                <a:latin typeface="Times New Roman"/>
                <a:ea typeface="+mn-ea"/>
                <a:cs typeface="Times New Roman"/>
              </a:rPr>
              <a:t> Şelalesi, Termal ilçesinin sınırları içinde bulunmaktadır. Doğal bir güzelliğin tam ortasında sadece yanınızda bulunan önemli insanlarla eğlenceli vakitler geçirmek için fazlasıyla çekicidir. Konuklarına sunduğu piknik alanlarında yeşil doğanın içerisinde, şelalenin tatlı mırıltısı eşliğinde bir şeyler atıştırırken aynı zamanda ruhunuzun dinlendiğini fark edeceksiniz.</a:t>
            </a:r>
          </a:p>
          <a:p>
            <a:pPr defTabSz="964326" fontAlgn="auto">
              <a:spcBef>
                <a:spcPts val="0"/>
              </a:spcBef>
              <a:spcAft>
                <a:spcPts val="0"/>
              </a:spcAft>
            </a:pPr>
            <a:r>
              <a:rPr lang="tr-TR" sz="1476" kern="0" spc="92" dirty="0" err="1">
                <a:solidFill>
                  <a:sysClr val="windowText" lastClr="000000"/>
                </a:solidFill>
                <a:latin typeface="Times New Roman"/>
                <a:ea typeface="+mn-ea"/>
                <a:cs typeface="Times New Roman"/>
              </a:rPr>
              <a:t>Sudüşen</a:t>
            </a:r>
            <a:r>
              <a:rPr lang="tr-TR" sz="1476" kern="0" spc="92" dirty="0">
                <a:solidFill>
                  <a:sysClr val="windowText" lastClr="000000"/>
                </a:solidFill>
                <a:latin typeface="Times New Roman"/>
                <a:ea typeface="+mn-ea"/>
                <a:cs typeface="Times New Roman"/>
              </a:rPr>
              <a:t> Şelalesi </a:t>
            </a:r>
            <a:r>
              <a:rPr lang="tr-TR" sz="1476" kern="0" spc="92" dirty="0">
                <a:solidFill>
                  <a:sysClr val="windowText" lastClr="000000"/>
                </a:solidFill>
                <a:latin typeface="Times New Roman"/>
                <a:ea typeface="+mn-ea"/>
                <a:cs typeface="Times New Roman"/>
                <a:hlinkClick r:id="rId2"/>
              </a:rPr>
              <a:t>Yalova </a:t>
            </a:r>
            <a:r>
              <a:rPr lang="tr-TR" sz="1476" kern="0" spc="92" dirty="0">
                <a:solidFill>
                  <a:sysClr val="windowText" lastClr="000000"/>
                </a:solidFill>
                <a:latin typeface="Times New Roman"/>
                <a:ea typeface="+mn-ea"/>
                <a:cs typeface="Times New Roman"/>
              </a:rPr>
              <a:t>ili, Termal ilçesine bağlı </a:t>
            </a:r>
            <a:r>
              <a:rPr lang="tr-TR" sz="1476" kern="0" spc="92" dirty="0" err="1">
                <a:solidFill>
                  <a:sysClr val="windowText" lastClr="000000"/>
                </a:solidFill>
                <a:latin typeface="Times New Roman"/>
                <a:ea typeface="+mn-ea"/>
                <a:cs typeface="Times New Roman"/>
                <a:hlinkClick r:id="rId3"/>
              </a:rPr>
              <a:t>Üvezpınar</a:t>
            </a:r>
            <a:r>
              <a:rPr lang="tr-TR" sz="1476" kern="0" spc="92" dirty="0">
                <a:solidFill>
                  <a:sysClr val="windowText" lastClr="000000"/>
                </a:solidFill>
                <a:latin typeface="Times New Roman"/>
                <a:ea typeface="+mn-ea"/>
                <a:cs typeface="Times New Roman"/>
                <a:hlinkClick r:id="rId3"/>
              </a:rPr>
              <a:t> Köyü</a:t>
            </a:r>
            <a:r>
              <a:rPr lang="tr-TR" sz="1476" kern="0" spc="92" dirty="0">
                <a:solidFill>
                  <a:sysClr val="windowText" lastClr="000000"/>
                </a:solidFill>
                <a:latin typeface="Times New Roman"/>
                <a:ea typeface="+mn-ea"/>
                <a:cs typeface="Times New Roman"/>
              </a:rPr>
              <a:t>‘ </a:t>
            </a:r>
            <a:r>
              <a:rPr lang="tr-TR" sz="1476" kern="0" spc="92" dirty="0" err="1">
                <a:solidFill>
                  <a:sysClr val="windowText" lastClr="000000"/>
                </a:solidFill>
                <a:latin typeface="Times New Roman"/>
                <a:ea typeface="+mn-ea"/>
                <a:cs typeface="Times New Roman"/>
              </a:rPr>
              <a:t>nden</a:t>
            </a:r>
            <a:r>
              <a:rPr lang="tr-TR" sz="1476" kern="0" spc="92" dirty="0">
                <a:solidFill>
                  <a:sysClr val="windowText" lastClr="000000"/>
                </a:solidFill>
                <a:latin typeface="Times New Roman"/>
                <a:ea typeface="+mn-ea"/>
                <a:cs typeface="Times New Roman"/>
              </a:rPr>
              <a:t> 6 km uzaklıkta yer alıyor. İstanbul‘ dan günü birlik araba ile gidilecekse, </a:t>
            </a:r>
            <a:r>
              <a:rPr lang="tr-TR" sz="1476" kern="0" spc="92" dirty="0" err="1">
                <a:solidFill>
                  <a:sysClr val="windowText" lastClr="000000"/>
                </a:solidFill>
                <a:latin typeface="Times New Roman"/>
                <a:ea typeface="+mn-ea"/>
                <a:cs typeface="Times New Roman"/>
              </a:rPr>
              <a:t>Eskihisar</a:t>
            </a:r>
            <a:r>
              <a:rPr lang="tr-TR" sz="1476" kern="0" spc="92" dirty="0">
                <a:solidFill>
                  <a:sysClr val="windowText" lastClr="000000"/>
                </a:solidFill>
                <a:latin typeface="Times New Roman"/>
                <a:ea typeface="+mn-ea"/>
                <a:cs typeface="Times New Roman"/>
              </a:rPr>
              <a:t>’ dan kalkan arabalı vapur, Pendik’ ten kalkan hızlı feribot veya körfez dolaşılırsa 2 saatte şelaleye varılabilir. Aynı zamanda yeni yapılan Osmangazi Köprüsü ile Yalova’ ya 5 </a:t>
            </a:r>
            <a:r>
              <a:rPr lang="tr-TR" sz="1476" kern="0" spc="92" dirty="0" err="1">
                <a:solidFill>
                  <a:sysClr val="windowText" lastClr="000000"/>
                </a:solidFill>
                <a:latin typeface="Times New Roman"/>
                <a:ea typeface="+mn-ea"/>
                <a:cs typeface="Times New Roman"/>
              </a:rPr>
              <a:t>dk</a:t>
            </a:r>
            <a:r>
              <a:rPr lang="tr-TR" sz="1476" kern="0" spc="92" dirty="0">
                <a:solidFill>
                  <a:sysClr val="windowText" lastClr="000000"/>
                </a:solidFill>
                <a:latin typeface="Times New Roman"/>
                <a:ea typeface="+mn-ea"/>
                <a:cs typeface="Times New Roman"/>
              </a:rPr>
              <a:t> da geçebilirsiniz. Yalova Termal arası yaklaşık 11 km, Termal’ in hemen yukarısında yer alan </a:t>
            </a:r>
            <a:r>
              <a:rPr lang="tr-TR" sz="1476" kern="0" spc="92" dirty="0" err="1">
                <a:solidFill>
                  <a:sysClr val="windowText" lastClr="000000"/>
                </a:solidFill>
                <a:latin typeface="Times New Roman"/>
                <a:ea typeface="+mn-ea"/>
                <a:cs typeface="Times New Roman"/>
              </a:rPr>
              <a:t>Üvezpınar</a:t>
            </a:r>
            <a:r>
              <a:rPr lang="tr-TR" sz="1476" kern="0" spc="92" dirty="0">
                <a:solidFill>
                  <a:sysClr val="windowText" lastClr="000000"/>
                </a:solidFill>
                <a:latin typeface="Times New Roman"/>
                <a:ea typeface="+mn-ea"/>
                <a:cs typeface="Times New Roman"/>
              </a:rPr>
              <a:t> Köyü’ </a:t>
            </a:r>
            <a:r>
              <a:rPr lang="tr-TR" sz="1476" kern="0" spc="92" dirty="0" err="1">
                <a:solidFill>
                  <a:sysClr val="windowText" lastClr="000000"/>
                </a:solidFill>
                <a:latin typeface="Times New Roman"/>
                <a:ea typeface="+mn-ea"/>
                <a:cs typeface="Times New Roman"/>
              </a:rPr>
              <a:t>nden</a:t>
            </a:r>
            <a:r>
              <a:rPr lang="tr-TR" sz="1476" kern="0" spc="92" dirty="0">
                <a:solidFill>
                  <a:sysClr val="windowText" lastClr="000000"/>
                </a:solidFill>
                <a:latin typeface="Times New Roman"/>
                <a:ea typeface="+mn-ea"/>
                <a:cs typeface="Times New Roman"/>
              </a:rPr>
              <a:t> dağlara </a:t>
            </a:r>
            <a:r>
              <a:rPr lang="tr-TR" sz="1476" kern="0" spc="92" dirty="0" err="1">
                <a:solidFill>
                  <a:sysClr val="windowText" lastClr="000000"/>
                </a:solidFill>
                <a:latin typeface="Times New Roman"/>
                <a:ea typeface="+mn-ea"/>
                <a:cs typeface="Times New Roman"/>
              </a:rPr>
              <a:t>dogru</a:t>
            </a:r>
            <a:r>
              <a:rPr lang="tr-TR" sz="1476" kern="0" spc="92" dirty="0">
                <a:solidFill>
                  <a:sysClr val="windowText" lastClr="000000"/>
                </a:solidFill>
                <a:latin typeface="Times New Roman"/>
                <a:ea typeface="+mn-ea"/>
                <a:cs typeface="Times New Roman"/>
              </a:rPr>
              <a:t> devam edilirse 6 km sonra şelalenin bulunduğu yere ulaşılmaktadır. Asfalt olan bu 6 </a:t>
            </a:r>
            <a:r>
              <a:rPr lang="tr-TR" sz="1476" kern="0" spc="92" dirty="0" err="1">
                <a:solidFill>
                  <a:sysClr val="windowText" lastClr="000000"/>
                </a:solidFill>
                <a:latin typeface="Times New Roman"/>
                <a:ea typeface="+mn-ea"/>
                <a:cs typeface="Times New Roman"/>
              </a:rPr>
              <a:t>km.lik</a:t>
            </a:r>
            <a:r>
              <a:rPr lang="tr-TR" sz="1476" kern="0" spc="92" dirty="0">
                <a:solidFill>
                  <a:sysClr val="windowText" lastClr="000000"/>
                </a:solidFill>
                <a:latin typeface="Times New Roman"/>
                <a:ea typeface="+mn-ea"/>
                <a:cs typeface="Times New Roman"/>
              </a:rPr>
              <a:t> yol şelalenin bulunduğu yerden sonra da devam etmektedir ancak stabilizedir.</a:t>
            </a:r>
          </a:p>
          <a:p>
            <a:pPr defTabSz="964326" fontAlgn="auto">
              <a:spcBef>
                <a:spcPts val="0"/>
              </a:spcBef>
              <a:spcAft>
                <a:spcPts val="0"/>
              </a:spcAft>
            </a:pPr>
            <a:r>
              <a:rPr lang="tr-TR" sz="1476" kern="0" spc="92" dirty="0">
                <a:solidFill>
                  <a:sysClr val="windowText" lastClr="000000"/>
                </a:solidFill>
                <a:latin typeface="Times New Roman"/>
                <a:ea typeface="+mn-ea"/>
                <a:cs typeface="Times New Roman"/>
              </a:rPr>
              <a:t>Ayrıca dışarıya göre oldukça serin olan bölgede saatlerce rahat rahat oturabilir ve dere boyunca yürüyüş yapabilirsiniz.</a:t>
            </a:r>
          </a:p>
          <a:p>
            <a:pPr defTabSz="964326" fontAlgn="auto">
              <a:spcBef>
                <a:spcPts val="0"/>
              </a:spcBef>
              <a:spcAft>
                <a:spcPts val="0"/>
              </a:spcAft>
              <a:defRPr/>
            </a:pPr>
            <a:endParaRPr lang="tr-TR" sz="1371"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371" kern="0" spc="92" dirty="0">
              <a:solidFill>
                <a:sysClr val="windowText" lastClr="000000"/>
              </a:solidFill>
              <a:latin typeface="Times New Roman"/>
              <a:ea typeface="+mn-ea"/>
              <a:cs typeface="Times New Roman"/>
            </a:endParaRPr>
          </a:p>
          <a:p>
            <a:pPr defTabSz="964326" fontAlgn="auto">
              <a:spcBef>
                <a:spcPts val="0"/>
              </a:spcBef>
              <a:spcAft>
                <a:spcPts val="0"/>
              </a:spcAft>
              <a:defRPr/>
            </a:pPr>
            <a:endParaRPr lang="tr-TR" sz="1371" kern="0" spc="92" dirty="0">
              <a:solidFill>
                <a:sysClr val="windowText" lastClr="000000"/>
              </a:solidFill>
              <a:latin typeface="Times New Roman"/>
              <a:ea typeface="+mn-ea"/>
              <a:cs typeface="Times New Roman"/>
            </a:endParaRPr>
          </a:p>
        </p:txBody>
      </p:sp>
      <p:pic>
        <p:nvPicPr>
          <p:cNvPr id="10242" name="Picture 2" descr="https://i0.wp.com/vitalthermal.com/wp-content/uploads/2023/05/Sudusen.jpg.webp?fit=800%2C531&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663" y="1289428"/>
            <a:ext cx="3982697" cy="413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3316082" y="2274089"/>
            <a:ext cx="38988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tr-TR" altLang="zh-CN" sz="4400" b="1" kern="0" dirty="0">
                <a:solidFill>
                  <a:srgbClr val="0F6FC6">
                    <a:lumMod val="75000"/>
                  </a:srgbClr>
                </a:solidFill>
                <a:latin typeface="Agency FB" panose="020B0503020202020204" pitchFamily="34" charset="0"/>
                <a:ea typeface="微软雅黑" pitchFamily="34" charset="-122"/>
                <a:cs typeface="宋体" pitchFamily="2" charset="-122"/>
                <a:sym typeface="Arial" panose="020B0604020202020204" pitchFamily="34" charset="0"/>
              </a:rPr>
              <a:t>SÜRDÜRLEBİLİRLİK</a:t>
            </a:r>
            <a:r>
              <a:rPr lang="tr-TR" altLang="zh-CN" sz="2002"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 </a:t>
            </a:r>
            <a:endParaRPr lang="zh-CN" altLang="en-US" sz="2002"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endParaRPr lang="zh-CN" altLang="en-US" sz="2002">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2180903" y="1600101"/>
            <a:ext cx="32186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nchor="ctr">
            <a:spAutoFit/>
          </a:bodyPr>
          <a:lstStyle/>
          <a:p>
            <a:r>
              <a:rPr lang="en-US" sz="9600" b="1" kern="0" dirty="0" smtClean="0">
                <a:solidFill>
                  <a:srgbClr val="0F6FC6">
                    <a:lumMod val="75000"/>
                  </a:srgbClr>
                </a:solidFill>
                <a:latin typeface="Agency FB" panose="020B0503020202020204" pitchFamily="34" charset="0"/>
                <a:ea typeface="微软雅黑" pitchFamily="34" charset="-122"/>
                <a:cs typeface="宋体" pitchFamily="2" charset="-122"/>
                <a:sym typeface="Arial" panose="020B0604020202020204" pitchFamily="34" charset="0"/>
              </a:rPr>
              <a:t>0</a:t>
            </a:r>
            <a:r>
              <a:rPr lang="tr-TR" sz="9600" b="1" kern="0" dirty="0" smtClean="0">
                <a:solidFill>
                  <a:srgbClr val="0F6FC6">
                    <a:lumMod val="75000"/>
                  </a:srgbClr>
                </a:solidFill>
                <a:latin typeface="Agency FB" panose="020B0503020202020204" pitchFamily="34" charset="0"/>
                <a:ea typeface="微软雅黑" pitchFamily="34" charset="-122"/>
                <a:cs typeface="宋体" pitchFamily="2" charset="-122"/>
                <a:sym typeface="Arial" panose="020B0604020202020204" pitchFamily="34" charset="0"/>
              </a:rPr>
              <a:t>2    </a:t>
            </a:r>
            <a:endParaRPr lang="zh-CN" altLang="en-US" sz="9600" b="1" kern="0" dirty="0">
              <a:solidFill>
                <a:srgbClr val="0F6FC6">
                  <a:lumMod val="75000"/>
                </a:srgbClr>
              </a:solidFill>
              <a:latin typeface="Agency FB" panose="020B0503020202020204" pitchFamily="34" charset="0"/>
              <a:ea typeface="微软雅黑" pitchFamily="34" charset="-122"/>
              <a:cs typeface="宋体" pitchFamily="2"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Resim 1"/>
          <p:cNvPicPr>
            <a:picLocks noChangeAspect="1"/>
          </p:cNvPicPr>
          <p:nvPr/>
        </p:nvPicPr>
        <p:blipFill>
          <a:blip r:embed="rId4"/>
          <a:stretch>
            <a:fillRect/>
          </a:stretch>
        </p:blipFill>
        <p:spPr>
          <a:xfrm>
            <a:off x="8206069" y="1218649"/>
            <a:ext cx="4082174" cy="4917956"/>
          </a:xfrm>
          <a:prstGeom prst="ellipse">
            <a:avLst/>
          </a:prstGeom>
          <a:ln>
            <a:noFill/>
          </a:ln>
          <a:effectLst>
            <a:softEdge rad="112500"/>
          </a:effectLst>
        </p:spPr>
      </p:pic>
    </p:spTree>
    <p:extLst>
      <p:ext uri="{BB962C8B-B14F-4D97-AF65-F5344CB8AC3E}">
        <p14:creationId xmlns:p14="http://schemas.microsoft.com/office/powerpoint/2010/main" val="1320269989"/>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additive="base">
                                        <p:cTn id="18" dur="500" fill="hold"/>
                                        <p:tgtEl>
                                          <p:spTgt spid="5125"/>
                                        </p:tgtEl>
                                        <p:attrNameLst>
                                          <p:attrName>ppt_x</p:attrName>
                                        </p:attrNameLst>
                                      </p:cBhvr>
                                      <p:tavLst>
                                        <p:tav tm="0">
                                          <p:val>
                                            <p:strVal val="0-#ppt_w/2"/>
                                          </p:val>
                                        </p:tav>
                                        <p:tav tm="100000">
                                          <p:val>
                                            <p:strVal val="#ppt_x"/>
                                          </p:val>
                                        </p:tav>
                                      </p:tavLst>
                                    </p:anim>
                                    <p:anim calcmode="lin" valueType="num">
                                      <p:cBhvr additive="base">
                                        <p:cTn id="19" dur="500" fill="hold"/>
                                        <p:tgtEl>
                                          <p:spTgt spid="5125"/>
                                        </p:tgtEl>
                                        <p:attrNameLst>
                                          <p:attrName>ppt_y</p:attrName>
                                        </p:attrNameLst>
                                      </p:cBhvr>
                                      <p:tavLst>
                                        <p:tav tm="0">
                                          <p:val>
                                            <p:strVal val="#ppt_y"/>
                                          </p:val>
                                        </p:tav>
                                        <p:tav tm="100000">
                                          <p:val>
                                            <p:strVal val="#ppt_y"/>
                                          </p:val>
                                        </p:tav>
                                      </p:tavLst>
                                    </p:anim>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5124"/>
                                        </p:tgtEl>
                                        <p:attrNameLst>
                                          <p:attrName>style.visibility</p:attrName>
                                        </p:attrNameLst>
                                      </p:cBhvr>
                                      <p:to>
                                        <p:strVal val="visible"/>
                                      </p:to>
                                    </p:set>
                                    <p:anim by="(-#ppt_w*2)" calcmode="lin" valueType="num">
                                      <p:cBhvr rctx="PPT">
                                        <p:cTn id="22" dur="500" autoRev="1" fill="hold">
                                          <p:stCondLst>
                                            <p:cond delay="0"/>
                                          </p:stCondLst>
                                        </p:cTn>
                                        <p:tgtEl>
                                          <p:spTgt spid="5124"/>
                                        </p:tgtEl>
                                        <p:attrNameLst>
                                          <p:attrName>ppt_w</p:attrName>
                                        </p:attrNameLst>
                                      </p:cBhvr>
                                    </p:anim>
                                    <p:anim by="(#ppt_w*0.50)" calcmode="lin" valueType="num">
                                      <p:cBhvr>
                                        <p:cTn id="23" dur="500" decel="50000" autoRev="1" fill="hold">
                                          <p:stCondLst>
                                            <p:cond delay="0"/>
                                          </p:stCondLst>
                                        </p:cTn>
                                        <p:tgtEl>
                                          <p:spTgt spid="5124"/>
                                        </p:tgtEl>
                                        <p:attrNameLst>
                                          <p:attrName>ppt_x</p:attrName>
                                        </p:attrNameLst>
                                      </p:cBhvr>
                                    </p:anim>
                                    <p:anim from="(-#ppt_h/2)" to="(#ppt_y)" calcmode="lin" valueType="num">
                                      <p:cBhvr>
                                        <p:cTn id="24" dur="1000" fill="hold">
                                          <p:stCondLst>
                                            <p:cond delay="0"/>
                                          </p:stCondLst>
                                        </p:cTn>
                                        <p:tgtEl>
                                          <p:spTgt spid="5124"/>
                                        </p:tgtEl>
                                        <p:attrNameLst>
                                          <p:attrName>ppt_y</p:attrName>
                                        </p:attrNameLst>
                                      </p:cBhvr>
                                    </p:anim>
                                    <p:animRot by="21600000">
                                      <p:cBhvr>
                                        <p:cTn id="25"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矩形 13"/>
          <p:cNvSpPr/>
          <p:nvPr/>
        </p:nvSpPr>
        <p:spPr>
          <a:xfrm>
            <a:off x="3264011" y="-14655"/>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 name="矩形 14"/>
          <p:cNvSpPr/>
          <p:nvPr/>
        </p:nvSpPr>
        <p:spPr>
          <a:xfrm>
            <a:off x="6451491"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矩形 15"/>
          <p:cNvSpPr/>
          <p:nvPr/>
        </p:nvSpPr>
        <p:spPr>
          <a:xfrm>
            <a:off x="9605554" y="0"/>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Dikdörtgen 1"/>
          <p:cNvSpPr/>
          <p:nvPr/>
        </p:nvSpPr>
        <p:spPr>
          <a:xfrm>
            <a:off x="1748855" y="591989"/>
            <a:ext cx="6593450" cy="646331"/>
          </a:xfrm>
          <a:prstGeom prst="rect">
            <a:avLst/>
          </a:prstGeom>
        </p:spPr>
        <p:txBody>
          <a:bodyPr wrap="square">
            <a:spAutoFit/>
          </a:bodyPr>
          <a:lstStyle/>
          <a:p>
            <a:pPr lvl="0" defTabSz="457200" fontAlgn="auto">
              <a:spcBef>
                <a:spcPts val="0"/>
              </a:spcBef>
              <a:spcAft>
                <a:spcPts val="0"/>
              </a:spcAft>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2.1.OTELİMİZ </a:t>
            </a:r>
            <a:r>
              <a:rPr lang="tr-TR" sz="3600" b="1" kern="0" dirty="0">
                <a:solidFill>
                  <a:srgbClr val="0F6FC6">
                    <a:lumMod val="75000"/>
                  </a:srgbClr>
                </a:solidFill>
                <a:latin typeface="Agency FB" panose="020B0503020202020204" pitchFamily="34" charset="0"/>
                <a:ea typeface="微软雅黑" pitchFamily="34" charset="-122"/>
                <a:cs typeface="宋体" pitchFamily="2" charset="-122"/>
              </a:rPr>
              <a:t>HAKKINDA </a:t>
            </a:r>
          </a:p>
        </p:txBody>
      </p:sp>
      <p:sp>
        <p:nvSpPr>
          <p:cNvPr id="4" name="Dikdörtgen 3"/>
          <p:cNvSpPr/>
          <p:nvPr/>
        </p:nvSpPr>
        <p:spPr>
          <a:xfrm>
            <a:off x="596727" y="1384077"/>
            <a:ext cx="11377263" cy="5194179"/>
          </a:xfrm>
          <a:prstGeom prst="rect">
            <a:avLst/>
          </a:prstGeom>
        </p:spPr>
        <p:txBody>
          <a:bodyPr wrap="square">
            <a:spAutoFit/>
          </a:bodyPr>
          <a:lstStyle/>
          <a:p>
            <a:pPr marR="337820" algn="just">
              <a:lnSpc>
                <a:spcPct val="107000"/>
              </a:lnSpc>
              <a:spcAft>
                <a:spcPts val="800"/>
              </a:spcAft>
            </a:pPr>
            <a:r>
              <a:rPr lang="tr-TR" sz="1400" dirty="0">
                <a:solidFill>
                  <a:srgbClr val="000000"/>
                </a:solidFill>
                <a:latin typeface="Palatino Linotype" panose="02040502050505030304" pitchFamily="18" charset="0"/>
                <a:ea typeface="Times New Roman" panose="02020603050405020304" pitchFamily="18" charset="0"/>
              </a:rPr>
              <a:t>Konum olarak Yalova’nın yeşil cenneti Termal ilçesinde bulunan, dünyanın en iyi termal suyuna sahip </a:t>
            </a:r>
            <a:r>
              <a:rPr lang="tr-TR" sz="1400" dirty="0" err="1">
                <a:solidFill>
                  <a:srgbClr val="000000"/>
                </a:solidFill>
                <a:latin typeface="Palatino Linotype" panose="02040502050505030304" pitchFamily="18" charset="0"/>
                <a:ea typeface="Times New Roman" panose="02020603050405020304" pitchFamily="18" charset="0"/>
              </a:rPr>
              <a:t>Thermal</a:t>
            </a:r>
            <a:r>
              <a:rPr lang="tr-TR" sz="1400" dirty="0">
                <a:solidFill>
                  <a:srgbClr val="000000"/>
                </a:solidFill>
                <a:latin typeface="Palatino Linotype" panose="02040502050505030304" pitchFamily="18" charset="0"/>
                <a:ea typeface="Times New Roman" panose="02020603050405020304" pitchFamily="18" charset="0"/>
              </a:rPr>
              <a:t> Saray Hotel &amp; </a:t>
            </a:r>
            <a:r>
              <a:rPr lang="tr-TR" sz="1400" dirty="0" err="1">
                <a:solidFill>
                  <a:srgbClr val="000000"/>
                </a:solidFill>
                <a:latin typeface="Palatino Linotype" panose="02040502050505030304" pitchFamily="18" charset="0"/>
                <a:ea typeface="Times New Roman" panose="02020603050405020304" pitchFamily="18" charset="0"/>
              </a:rPr>
              <a:t>Spa</a:t>
            </a:r>
            <a:r>
              <a:rPr lang="tr-TR" sz="1400" dirty="0">
                <a:solidFill>
                  <a:srgbClr val="000000"/>
                </a:solidFill>
                <a:latin typeface="Palatino Linotype" panose="02040502050505030304" pitchFamily="18" charset="0"/>
                <a:ea typeface="Times New Roman" panose="02020603050405020304" pitchFamily="18" charset="0"/>
              </a:rPr>
              <a:t>; doğa, sağlık, tarih gibi turizm enstrümanlarının tamamını bir arada sunuyor. </a:t>
            </a:r>
            <a:endParaRPr lang="tr-TR" sz="1400" dirty="0">
              <a:solidFill>
                <a:srgbClr val="000000"/>
              </a:solidFill>
              <a:ea typeface="Calibri" panose="020F0502020204030204" pitchFamily="34" charset="0"/>
            </a:endParaRPr>
          </a:p>
          <a:p>
            <a:pPr marR="337820" algn="just">
              <a:lnSpc>
                <a:spcPct val="107000"/>
              </a:lnSpc>
              <a:spcAft>
                <a:spcPts val="800"/>
              </a:spcAft>
            </a:pPr>
            <a:r>
              <a:rPr lang="tr-TR" sz="1400" dirty="0">
                <a:solidFill>
                  <a:srgbClr val="000000"/>
                </a:solidFill>
                <a:latin typeface="Palatino Linotype" panose="02040502050505030304" pitchFamily="18" charset="0"/>
                <a:ea typeface="Times New Roman" panose="02020603050405020304" pitchFamily="18" charset="0"/>
              </a:rPr>
              <a:t>Doğanın tüm güzelliklerinin buluşma noktası olan Termal Saray Hotel, şehrin kalabalık ve stresinden uzaklaşmak isteyenlere sakin, huzur dolu, özgün, rahatlatıcı bir tatilin kapısını açıyor. </a:t>
            </a:r>
            <a:endParaRPr lang="tr-TR" sz="1400" dirty="0">
              <a:solidFill>
                <a:srgbClr val="000000"/>
              </a:solidFill>
              <a:ea typeface="Calibri" panose="020F0502020204030204" pitchFamily="34" charset="0"/>
            </a:endParaRPr>
          </a:p>
          <a:p>
            <a:pPr marR="337820" algn="just">
              <a:lnSpc>
                <a:spcPct val="107000"/>
              </a:lnSpc>
              <a:spcAft>
                <a:spcPts val="800"/>
              </a:spcAft>
            </a:pPr>
            <a:r>
              <a:rPr lang="tr-TR" sz="1400" dirty="0">
                <a:solidFill>
                  <a:srgbClr val="000000"/>
                </a:solidFill>
                <a:latin typeface="Palatino Linotype" panose="02040502050505030304" pitchFamily="18" charset="0"/>
                <a:ea typeface="Times New Roman" panose="02020603050405020304" pitchFamily="18" charset="0"/>
              </a:rPr>
              <a:t>Termal Saray Hotel olarak SPA salonumuz dünya standartlarına uygun olup, misafirlerimize rahatlatıcı bir deneyim sunar. </a:t>
            </a:r>
            <a:endParaRPr lang="tr-TR" sz="1400" dirty="0">
              <a:solidFill>
                <a:srgbClr val="000000"/>
              </a:solidFill>
              <a:ea typeface="Calibri" panose="020F0502020204030204" pitchFamily="34" charset="0"/>
            </a:endParaRPr>
          </a:p>
          <a:p>
            <a:pPr marR="337820" algn="just">
              <a:lnSpc>
                <a:spcPct val="107000"/>
              </a:lnSpc>
              <a:spcAft>
                <a:spcPts val="800"/>
              </a:spcAft>
            </a:pPr>
            <a:r>
              <a:rPr lang="tr-TR" sz="1400" dirty="0">
                <a:solidFill>
                  <a:srgbClr val="000000"/>
                </a:solidFill>
                <a:latin typeface="Palatino Linotype" panose="02040502050505030304" pitchFamily="18" charset="0"/>
                <a:ea typeface="Times New Roman" panose="02020603050405020304" pitchFamily="18" charset="0"/>
              </a:rPr>
              <a:t>Termal Saray Hotel hem iş seyahatleri hem de tatiller için mükemmel bir seçenektir. Sizleri bu benzersiz deneyimi yaşamaya davet ediyoruz. Tatil ve özel günlerinizi unutulmaz kılmak için sizler için hazırlanan  ücretsiz paketlerle unutulmaz anılar ve rahatlıkla dolu bir konaklama sizi bekliyor</a:t>
            </a:r>
            <a:r>
              <a:rPr lang="tr-TR" sz="1400" dirty="0" smtClean="0">
                <a:solidFill>
                  <a:srgbClr val="000000"/>
                </a:solidFill>
                <a:latin typeface="Palatino Linotype" panose="02040502050505030304" pitchFamily="18" charset="0"/>
                <a:ea typeface="Times New Roman" panose="02020603050405020304" pitchFamily="18" charset="0"/>
              </a:rPr>
              <a:t>.</a:t>
            </a:r>
            <a:endParaRPr lang="tr-TR" sz="1400" dirty="0">
              <a:solidFill>
                <a:srgbClr val="000000"/>
              </a:solidFill>
              <a:ea typeface="Calibri" panose="020F0502020204030204" pitchFamily="34" charset="0"/>
            </a:endParaRPr>
          </a:p>
          <a:p>
            <a:pPr marR="337820" algn="just">
              <a:lnSpc>
                <a:spcPct val="107000"/>
              </a:lnSpc>
              <a:spcAft>
                <a:spcPts val="800"/>
              </a:spcAft>
            </a:pPr>
            <a:r>
              <a:rPr lang="tr-TR" sz="1400" dirty="0">
                <a:solidFill>
                  <a:srgbClr val="000000"/>
                </a:solidFill>
                <a:latin typeface="Palatino Linotype" panose="02040502050505030304" pitchFamily="18" charset="0"/>
                <a:ea typeface="Times New Roman" panose="02020603050405020304" pitchFamily="18" charset="0"/>
              </a:rPr>
              <a:t>Ayrıca yakın mesafesinde bulunan zengin tarihi keşfetmek, sanatsal faaliyetler ile eğlenebileceğiniz, yeni ilhamlar yaşayacağınız atmosferin içerisinde yer almak, kapalı yüzme havuzu, hamam, sauna, SPA gibi her türlü imkânları ile ünlü Türk misafirperverliğini birinci elden deneyimleme fırsatını yakalayabilirsiniz</a:t>
            </a:r>
            <a:r>
              <a:rPr lang="tr-TR" sz="1400" dirty="0" smtClean="0">
                <a:solidFill>
                  <a:srgbClr val="000000"/>
                </a:solidFill>
                <a:latin typeface="Palatino Linotype" panose="02040502050505030304" pitchFamily="18" charset="0"/>
                <a:ea typeface="Times New Roman" panose="02020603050405020304" pitchFamily="18" charset="0"/>
              </a:rPr>
              <a:t>.</a:t>
            </a:r>
            <a:endParaRPr lang="tr-TR" sz="1400" dirty="0">
              <a:solidFill>
                <a:srgbClr val="000000"/>
              </a:solidFill>
              <a:ea typeface="Calibri" panose="020F0502020204030204" pitchFamily="34" charset="0"/>
            </a:endParaRPr>
          </a:p>
          <a:p>
            <a:pPr marR="153035" algn="just">
              <a:lnSpc>
                <a:spcPct val="107000"/>
              </a:lnSpc>
              <a:spcAft>
                <a:spcPts val="800"/>
              </a:spcAft>
            </a:pPr>
            <a:r>
              <a:rPr lang="tr-TR" sz="1400" dirty="0">
                <a:solidFill>
                  <a:srgbClr val="000000"/>
                </a:solidFill>
                <a:latin typeface="Palatino Linotype" panose="02040502050505030304" pitchFamily="18" charset="0"/>
                <a:ea typeface="Times New Roman" panose="02020603050405020304" pitchFamily="18" charset="0"/>
              </a:rPr>
              <a:t>Termal&amp; </a:t>
            </a:r>
            <a:r>
              <a:rPr lang="tr-TR" sz="1400" dirty="0" err="1">
                <a:solidFill>
                  <a:srgbClr val="000000"/>
                </a:solidFill>
                <a:latin typeface="Palatino Linotype" panose="02040502050505030304" pitchFamily="18" charset="0"/>
                <a:ea typeface="Times New Roman" panose="02020603050405020304" pitchFamily="18" charset="0"/>
              </a:rPr>
              <a:t>Spa</a:t>
            </a:r>
            <a:r>
              <a:rPr lang="tr-TR" sz="1400" dirty="0">
                <a:solidFill>
                  <a:srgbClr val="000000"/>
                </a:solidFill>
                <a:latin typeface="Palatino Linotype" panose="02040502050505030304" pitchFamily="18" charset="0"/>
                <a:ea typeface="Times New Roman" panose="02020603050405020304" pitchFamily="18" charset="0"/>
              </a:rPr>
              <a:t> Hotel konsepti ile yıl boyunca misafirlerine hizmet vermektedir</a:t>
            </a:r>
            <a:r>
              <a:rPr lang="tr-TR" sz="1400" dirty="0" smtClean="0">
                <a:solidFill>
                  <a:srgbClr val="000000"/>
                </a:solidFill>
                <a:latin typeface="Palatino Linotype" panose="02040502050505030304" pitchFamily="18" charset="0"/>
                <a:ea typeface="Times New Roman" panose="02020603050405020304" pitchFamily="18" charset="0"/>
              </a:rPr>
              <a:t>;</a:t>
            </a:r>
            <a:endParaRPr lang="tr-TR" sz="1400" dirty="0">
              <a:solidFill>
                <a:srgbClr val="000000"/>
              </a:solidFill>
              <a:ea typeface="Calibri" panose="020F0502020204030204" pitchFamily="34" charset="0"/>
            </a:endParaRPr>
          </a:p>
          <a:p>
            <a:pPr marL="342900" marR="153035" lvl="0" indent="-342900" algn="just">
              <a:lnSpc>
                <a:spcPct val="115000"/>
              </a:lnSpc>
              <a:spcAft>
                <a:spcPts val="0"/>
              </a:spcAft>
              <a:buFont typeface="Symbol" panose="05050102010706020507" pitchFamily="18" charset="2"/>
              <a:buChar char=""/>
            </a:pPr>
            <a:r>
              <a:rPr lang="tr-TR" sz="1400"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14 Çalışan kadrosu ile her yıl dünyanın birçok farklı ülkesinden misafire hizmet vermektedir.</a:t>
            </a:r>
            <a:endParaRPr lang="tr-TR" sz="1400" dirty="0">
              <a:ea typeface="Times New Roman" panose="02020603050405020304" pitchFamily="18" charset="0"/>
              <a:cs typeface="Calibri" panose="020F0502020204030204" pitchFamily="34" charset="0"/>
            </a:endParaRPr>
          </a:p>
          <a:p>
            <a:pPr marL="342900" marR="153035" lvl="0" indent="-342900" algn="just">
              <a:lnSpc>
                <a:spcPct val="115000"/>
              </a:lnSpc>
              <a:spcAft>
                <a:spcPts val="0"/>
              </a:spcAft>
              <a:buFont typeface="Symbol" panose="05050102010706020507" pitchFamily="18" charset="2"/>
              <a:buChar char=""/>
            </a:pPr>
            <a:r>
              <a:rPr lang="tr-TR" sz="1400"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35 Oda, 70 Yatak </a:t>
            </a:r>
            <a:endParaRPr lang="tr-TR" sz="1400" dirty="0">
              <a:ea typeface="Times New Roman" panose="02020603050405020304" pitchFamily="18" charset="0"/>
              <a:cs typeface="Calibri" panose="020F0502020204030204" pitchFamily="34" charset="0"/>
            </a:endParaRPr>
          </a:p>
          <a:p>
            <a:pPr marL="342900" marR="153035" lvl="0" indent="-342900" algn="just">
              <a:lnSpc>
                <a:spcPct val="115000"/>
              </a:lnSpc>
              <a:spcAft>
                <a:spcPts val="0"/>
              </a:spcAft>
              <a:buFont typeface="Symbol" panose="05050102010706020507" pitchFamily="18" charset="2"/>
              <a:buChar char=""/>
            </a:pPr>
            <a:r>
              <a:rPr lang="tr-TR" sz="1400" dirty="0" err="1">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Spa</a:t>
            </a:r>
            <a:r>
              <a:rPr lang="tr-TR" sz="1400"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 &amp; Hamam </a:t>
            </a:r>
            <a:endParaRPr lang="tr-TR" sz="1400" dirty="0">
              <a:ea typeface="Times New Roman" panose="02020603050405020304" pitchFamily="18" charset="0"/>
              <a:cs typeface="Calibri" panose="020F0502020204030204" pitchFamily="34" charset="0"/>
            </a:endParaRPr>
          </a:p>
          <a:p>
            <a:pPr marL="342900" marR="153035" lvl="0" indent="-342900" algn="just">
              <a:lnSpc>
                <a:spcPct val="115000"/>
              </a:lnSpc>
              <a:spcAft>
                <a:spcPts val="0"/>
              </a:spcAft>
              <a:buFont typeface="Symbol" panose="05050102010706020507" pitchFamily="18" charset="2"/>
              <a:buChar char=""/>
            </a:pPr>
            <a:r>
              <a:rPr lang="tr-TR" sz="1400"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Kapalı Havuz </a:t>
            </a:r>
            <a:endParaRPr lang="tr-TR" sz="1400" dirty="0">
              <a:ea typeface="Times New Roman" panose="02020603050405020304" pitchFamily="18" charset="0"/>
              <a:cs typeface="Calibri" panose="020F0502020204030204" pitchFamily="34" charset="0"/>
            </a:endParaRPr>
          </a:p>
          <a:p>
            <a:pPr marL="342900" marR="153035" lvl="0" indent="-342900" algn="just">
              <a:lnSpc>
                <a:spcPct val="115000"/>
              </a:lnSpc>
              <a:spcAft>
                <a:spcPts val="0"/>
              </a:spcAft>
              <a:buFont typeface="Symbol" panose="05050102010706020507" pitchFamily="18" charset="2"/>
              <a:buChar char=""/>
            </a:pPr>
            <a:r>
              <a:rPr lang="tr-TR" sz="1400"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1 Kahvaltı Salonu</a:t>
            </a:r>
            <a:endParaRPr lang="tr-TR" sz="1400" dirty="0">
              <a:ea typeface="Times New Roman" panose="02020603050405020304" pitchFamily="18" charset="0"/>
              <a:cs typeface="Calibri" panose="020F0502020204030204" pitchFamily="34" charset="0"/>
            </a:endParaRPr>
          </a:p>
          <a:p>
            <a:pPr marL="342900" marR="153035" lvl="0" indent="-342900" algn="just">
              <a:lnSpc>
                <a:spcPct val="115000"/>
              </a:lnSpc>
              <a:spcAft>
                <a:spcPts val="0"/>
              </a:spcAft>
              <a:buFont typeface="Symbol" panose="05050102010706020507" pitchFamily="18" charset="2"/>
              <a:buChar char=""/>
            </a:pPr>
            <a:r>
              <a:rPr lang="tr-TR" sz="1400" dirty="0">
                <a:solidFill>
                  <a:srgbClr val="000000"/>
                </a:solidFill>
                <a:latin typeface="Palatino Linotype" panose="02040502050505030304" pitchFamily="18" charset="0"/>
                <a:ea typeface="Times New Roman" panose="02020603050405020304" pitchFamily="18" charset="0"/>
                <a:cs typeface="Calibri" panose="020F0502020204030204" pitchFamily="34" charset="0"/>
              </a:rPr>
              <a:t>7/24 açık resepsiyon masamızda, güler yüzlü ekibimiz her konuda sizin için unutulması güç bir deneyim haline getirecek bir </a:t>
            </a:r>
            <a:r>
              <a:rPr lang="tr-TR" sz="1400" dirty="0">
                <a:solidFill>
                  <a:srgbClr val="000000"/>
                </a:solidFill>
                <a:latin typeface="Palatino Linotype" panose="02040502050505030304" pitchFamily="18" charset="0"/>
                <a:ea typeface="Times New Roman" panose="02020603050405020304" pitchFamily="18" charset="0"/>
              </a:rPr>
              <a:t>konaklama </a:t>
            </a:r>
            <a:r>
              <a:rPr lang="tr-TR" sz="1400" dirty="0" err="1">
                <a:solidFill>
                  <a:srgbClr val="000000"/>
                </a:solidFill>
                <a:latin typeface="Palatino Linotype" panose="02040502050505030304" pitchFamily="18" charset="0"/>
                <a:ea typeface="Times New Roman" panose="02020603050405020304" pitchFamily="18" charset="0"/>
              </a:rPr>
              <a:t>fırs</a:t>
            </a:r>
            <a:r>
              <a:rPr lang="en-GB" sz="1400" dirty="0" err="1">
                <a:solidFill>
                  <a:srgbClr val="000000"/>
                </a:solidFill>
                <a:latin typeface="Palatino Linotype" panose="02040502050505030304" pitchFamily="18" charset="0"/>
                <a:ea typeface="Times New Roman" panose="02020603050405020304" pitchFamily="18" charset="0"/>
              </a:rPr>
              <a:t>atını</a:t>
            </a:r>
            <a:r>
              <a:rPr lang="en-GB" sz="1400" dirty="0">
                <a:solidFill>
                  <a:srgbClr val="000000"/>
                </a:solidFill>
                <a:latin typeface="Palatino Linotype" panose="02040502050505030304" pitchFamily="18" charset="0"/>
                <a:ea typeface="Times New Roman" panose="02020603050405020304" pitchFamily="18" charset="0"/>
              </a:rPr>
              <a:t> </a:t>
            </a:r>
            <a:r>
              <a:rPr lang="en-GB" sz="1400" dirty="0" err="1">
                <a:solidFill>
                  <a:srgbClr val="000000"/>
                </a:solidFill>
                <a:latin typeface="Palatino Linotype" panose="02040502050505030304" pitchFamily="18" charset="0"/>
                <a:ea typeface="Times New Roman" panose="02020603050405020304" pitchFamily="18" charset="0"/>
              </a:rPr>
              <a:t>sunuyoruz</a:t>
            </a:r>
            <a:r>
              <a:rPr lang="en-GB" sz="1400" dirty="0">
                <a:solidFill>
                  <a:srgbClr val="000000"/>
                </a:solidFill>
                <a:latin typeface="Palatino Linotype" panose="02040502050505030304" pitchFamily="18" charset="0"/>
                <a:ea typeface="Times New Roman" panose="02020603050405020304" pitchFamily="18" charset="0"/>
              </a:rPr>
              <a:t>. </a:t>
            </a:r>
            <a:endParaRPr lang="tr-TR" sz="1400" dirty="0">
              <a:solidFill>
                <a:srgbClr val="000000"/>
              </a:solidFill>
              <a:latin typeface="Palatino Linotype" panose="02040502050505030304" pitchFamily="18" charset="0"/>
              <a:ea typeface="Times New Roman" panose="02020603050405020304" pitchFamily="18" charset="0"/>
            </a:endParaRPr>
          </a:p>
        </p:txBody>
      </p:sp>
    </p:spTree>
    <p:extLst>
      <p:ext uri="{BB962C8B-B14F-4D97-AF65-F5344CB8AC3E}">
        <p14:creationId xmlns:p14="http://schemas.microsoft.com/office/powerpoint/2010/main" val="4272618018"/>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矩形 13"/>
          <p:cNvSpPr/>
          <p:nvPr/>
        </p:nvSpPr>
        <p:spPr>
          <a:xfrm>
            <a:off x="3264011" y="-14655"/>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 name="矩形 14"/>
          <p:cNvSpPr/>
          <p:nvPr/>
        </p:nvSpPr>
        <p:spPr>
          <a:xfrm>
            <a:off x="6451491"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矩形 15"/>
          <p:cNvSpPr/>
          <p:nvPr/>
        </p:nvSpPr>
        <p:spPr>
          <a:xfrm>
            <a:off x="9605554" y="0"/>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Dikdörtgen 1"/>
          <p:cNvSpPr/>
          <p:nvPr/>
        </p:nvSpPr>
        <p:spPr>
          <a:xfrm>
            <a:off x="2540943" y="491194"/>
            <a:ext cx="659345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SÜRDÜRLEBİLİRLİK POLİTİKASI </a:t>
            </a:r>
            <a:r>
              <a:rPr kumimoji="0" lang="tr-TR"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 </a:t>
            </a:r>
            <a:endParaRPr kumimoji="0" lang="tr-TR" sz="3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endParaRPr>
          </a:p>
        </p:txBody>
      </p:sp>
      <p:sp>
        <p:nvSpPr>
          <p:cNvPr id="3" name="Dikdörtgen 2"/>
          <p:cNvSpPr/>
          <p:nvPr/>
        </p:nvSpPr>
        <p:spPr>
          <a:xfrm>
            <a:off x="740743" y="1384077"/>
            <a:ext cx="10729192" cy="5478423"/>
          </a:xfrm>
          <a:prstGeom prst="rect">
            <a:avLst/>
          </a:prstGeom>
        </p:spPr>
        <p:txBody>
          <a:bodyPr wrap="square">
            <a:spAutoFit/>
          </a:bodyPr>
          <a:lstStyle/>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 Sürdürülebilirlik Politikamızın temelinde çevresel, sosyal, kültürel, ekonomik, kalite, insan hakları, sağlık, güvenlik, konularını ele alan ve sürekli iyileştirmeyi yönlendiren uzun vadeli bir sürdürülebilir bir hizmet hedeflemiştir.</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Tüm faaliyetlerimizi çevrenin korunması, kirliliğin önlenmesi ve iyileştirilmesi, toplumsal cinsiyet eşitliği, insana yakışır iş ve ekonomik büyüme, yenilikçilik, altyapı ve iklim eylemi başta olmak üzere diğer tüm sürdürülebilir gereklilikleri ile uyumlu olarak gerçekleştirerek amaçların daimî bir destekçisi olmak,</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Tüm süreçlerimizi temel değerlerimize bağlı kalarak uymakla yükümlü olduğumuz yasal ve diğer şartlara uyum anlayışı ile sürekli geliştiriyoruz. </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İnsan haklarına saygı duyuyor; dil, din, ırk cinsiyet vb. her türlü ayrımcılığı reddediyoruz. Özel korumalı gruplar ve diğer savunmasız gruplara yönelik, ticari, cinsel veya başka herhangi bir istismar veya tacize karşıyız.</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Çalışanlarımızın çalışma haklarına saygı duyuyor, güvenli çalışma ortamı sunuyor, istek öneri ve şikâyetlerini iletebilecekleri imkân sunuyoruz, ilgili yasal mevzuat hükümleri çerçevesinde takip ediyoruz. Çalışanlarımızın yetkinliği için düzenli eğitimler vererek ilerleme fırsatı sunuyoruz ve geri bildirimleri değerlendirerek yönetim sistemlerimizin gelişimine katkı sağlıyoruz. Sıfır kaza ilkesiyle çalışarak, iş sağlığı ve güvenliğini kurumsal kültür haline getirmek istiyoruz.</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Ürün ve Hizmet alımlarında niteliği ve kalitesini kullanıcılarla değerlendiriyor ve analiz ederek tedarikçi seçimlerinde adil, dürüst ve tarafsız davranıyoruz. </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Misafirlerimizin tüm geri bildirimlerini değerlendiriyor ve elde edilen veriler doğrultusunda süreçlerimizi iyileştiriyoruz. Misafirlerimize ev konforunda hizmet sunmayı hedefliyoruz. </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Tarihi, geleneksel, kültürel mirasımızın korunması, geliştirilmesi, tanıtılmasına katkı sağlıyoruz. </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Sürdürülebilirlik alanındaki faaliyetlerimizi ve süreçlerimizi düzenli olarak gözden geçirmek, tespit edilen riskler ve fırsatlar ışığında amaç ve hedefler belirleyerek, sürdürülebilirlik performansımızın uluslararası standartlarda şeffaflık ve hesap verilebilirlik prensipleri ışığında tüm paydaşlarımız ile düzenli olarak iletişimini yapmak.</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Çevrenin korunması, atıkların ayrılması, kirliliğin önlenmesi ve iyileştirilmesi için ülke şartlarına uygun olan teknolojiyi belirlemek ve kullanmak, projeler geliştirmek ve bunların uygulanmasını sağlamak,</a:t>
            </a:r>
          </a:p>
          <a:p>
            <a:pPr lvl="0" algn="ctr" defTabSz="457200" fontAlgn="auto">
              <a:spcBef>
                <a:spcPts val="0"/>
              </a:spcBef>
              <a:spcAft>
                <a:spcPts val="0"/>
              </a:spcAft>
              <a:defRPr/>
            </a:pPr>
            <a:r>
              <a:rPr lang="tr-TR" sz="1400" dirty="0">
                <a:solidFill>
                  <a:srgbClr val="000000"/>
                </a:solidFill>
                <a:latin typeface="Palatino Linotype" panose="02040502050505030304" pitchFamily="18" charset="0"/>
                <a:ea typeface="Times New Roman" panose="02020603050405020304" pitchFamily="18" charset="0"/>
              </a:rPr>
              <a:t>Enerji kaynaklarının kullanımı konusunda düzenli kontrollerini yaparak, ilgili ölçümler sayesinde enerji tasarrufu konusunda sürekli iyileştirme sağlanmaktadır.</a:t>
            </a:r>
          </a:p>
        </p:txBody>
      </p:sp>
    </p:spTree>
    <p:extLst>
      <p:ext uri="{BB962C8B-B14F-4D97-AF65-F5344CB8AC3E}">
        <p14:creationId xmlns:p14="http://schemas.microsoft.com/office/powerpoint/2010/main" val="1767994707"/>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10"/>
          <p:cNvSpPr>
            <a:spLocks noChangeArrowheads="1"/>
          </p:cNvSpPr>
          <p:nvPr/>
        </p:nvSpPr>
        <p:spPr bwMode="auto">
          <a:xfrm>
            <a:off x="3285743" y="2173890"/>
            <a:ext cx="716574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0" algn="ctr" defTabSz="457200" fontAlgn="auto">
              <a:spcBef>
                <a:spcPts val="0"/>
              </a:spcBef>
              <a:spcAft>
                <a:spcPts val="0"/>
              </a:spcAft>
              <a:defRPr/>
            </a:pPr>
            <a:r>
              <a:rPr lang="tr-TR" altLang="zh-CN" sz="4400" b="1" kern="0" dirty="0" smtClean="0">
                <a:solidFill>
                  <a:srgbClr val="0F6FC6">
                    <a:lumMod val="75000"/>
                  </a:srgbClr>
                </a:solidFill>
                <a:latin typeface="Agency FB" panose="020B0503020202020204" pitchFamily="34" charset="0"/>
                <a:ea typeface="微软雅黑" pitchFamily="34" charset="-122"/>
                <a:cs typeface="宋体" pitchFamily="2" charset="-122"/>
              </a:rPr>
              <a:t>ÇEVRESEL ETKİ DEĞERLENDİRMESİ  </a:t>
            </a:r>
            <a:r>
              <a:rPr kumimoji="0" lang="tr-TR" altLang="zh-CN" sz="44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 </a:t>
            </a:r>
            <a:endParaRPr kumimoji="0" lang="zh-CN" altLang="en-US" sz="2002" b="0" i="0" u="none" strike="noStrike" kern="1200" cap="none" spc="0" normalizeH="0" baseline="0" noProof="0" dirty="0">
              <a:ln>
                <a:noFill/>
              </a:ln>
              <a:solidFill>
                <a:srgbClr val="0F6FC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25" name="直接连接符 11"/>
          <p:cNvSpPr>
            <a:spLocks noChangeShapeType="1"/>
          </p:cNvSpPr>
          <p:nvPr/>
        </p:nvSpPr>
        <p:spPr bwMode="auto">
          <a:xfrm>
            <a:off x="1564714" y="2943331"/>
            <a:ext cx="5504850" cy="1675"/>
          </a:xfrm>
          <a:prstGeom prst="line">
            <a:avLst/>
          </a:prstGeom>
          <a:noFill/>
          <a:ln w="6350" cap="flat" cmpd="sng">
            <a:solidFill>
              <a:schemeClr val="accent1"/>
            </a:solidFill>
            <a:bevel/>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2002" b="0" i="0" u="none" strike="noStrike" kern="1200" cap="none" spc="0" normalizeH="0" baseline="0" noProof="0">
              <a:ln>
                <a:noFill/>
              </a:ln>
              <a:solidFill>
                <a:srgbClr val="0F6FC6"/>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Text Box 3"/>
          <p:cNvSpPr>
            <a:spLocks noChangeArrowheads="1"/>
          </p:cNvSpPr>
          <p:nvPr/>
        </p:nvSpPr>
        <p:spPr bwMode="auto">
          <a:xfrm>
            <a:off x="2180903" y="1600101"/>
            <a:ext cx="32186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0</a:t>
            </a:r>
            <a:r>
              <a:rPr lang="tr-TR" sz="9600" b="1" kern="0" dirty="0">
                <a:solidFill>
                  <a:srgbClr val="0F6FC6">
                    <a:lumMod val="75000"/>
                  </a:srgbClr>
                </a:solidFill>
                <a:latin typeface="Agency FB" panose="020B0503020202020204" pitchFamily="34" charset="0"/>
                <a:ea typeface="微软雅黑" pitchFamily="34" charset="-122"/>
                <a:cs typeface="宋体" pitchFamily="2" charset="-122"/>
                <a:sym typeface="Arial" panose="020B0604020202020204" pitchFamily="34" charset="0"/>
              </a:rPr>
              <a:t>3</a:t>
            </a:r>
            <a:r>
              <a:rPr kumimoji="0" lang="tr-TR" sz="9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rPr>
              <a:t>    </a:t>
            </a:r>
            <a:endParaRPr kumimoji="0" lang="zh-CN" altLang="en-US" sz="9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sym typeface="Arial" panose="020B0604020202020204" pitchFamily="34" charset="0"/>
            </a:endParaRPr>
          </a:p>
        </p:txBody>
      </p:sp>
      <p:sp>
        <p:nvSpPr>
          <p:cNvPr id="8" name="Freeform 6"/>
          <p:cNvSpPr>
            <a:spLocks/>
          </p:cNvSpPr>
          <p:nvPr/>
        </p:nvSpPr>
        <p:spPr bwMode="auto">
          <a:xfrm>
            <a:off x="0" y="4091804"/>
            <a:ext cx="5265494" cy="3140846"/>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128580" tIns="64290" rIns="128580" bIns="642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3" name="Resim 2"/>
          <p:cNvPicPr>
            <a:picLocks noChangeAspect="1"/>
          </p:cNvPicPr>
          <p:nvPr/>
        </p:nvPicPr>
        <p:blipFill>
          <a:blip r:embed="rId4"/>
          <a:stretch>
            <a:fillRect/>
          </a:stretch>
        </p:blipFill>
        <p:spPr>
          <a:xfrm>
            <a:off x="6877899" y="3181022"/>
            <a:ext cx="4120786" cy="2937812"/>
          </a:xfrm>
          <a:prstGeom prst="rect">
            <a:avLst/>
          </a:prstGeom>
          <a:ln>
            <a:noFill/>
          </a:ln>
          <a:effectLst>
            <a:softEdge rad="112500"/>
          </a:effectLst>
        </p:spPr>
      </p:pic>
    </p:spTree>
    <p:extLst>
      <p:ext uri="{BB962C8B-B14F-4D97-AF65-F5344CB8AC3E}">
        <p14:creationId xmlns:p14="http://schemas.microsoft.com/office/powerpoint/2010/main" val="2327908246"/>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125"/>
                                        </p:tgtEl>
                                        <p:attrNameLst>
                                          <p:attrName>style.visibility</p:attrName>
                                        </p:attrNameLst>
                                      </p:cBhvr>
                                      <p:to>
                                        <p:strVal val="visible"/>
                                      </p:to>
                                    </p:set>
                                    <p:anim calcmode="lin" valueType="num">
                                      <p:cBhvr additive="base">
                                        <p:cTn id="18" dur="500" fill="hold"/>
                                        <p:tgtEl>
                                          <p:spTgt spid="5125"/>
                                        </p:tgtEl>
                                        <p:attrNameLst>
                                          <p:attrName>ppt_x</p:attrName>
                                        </p:attrNameLst>
                                      </p:cBhvr>
                                      <p:tavLst>
                                        <p:tav tm="0">
                                          <p:val>
                                            <p:strVal val="0-#ppt_w/2"/>
                                          </p:val>
                                        </p:tav>
                                        <p:tav tm="100000">
                                          <p:val>
                                            <p:strVal val="#ppt_x"/>
                                          </p:val>
                                        </p:tav>
                                      </p:tavLst>
                                    </p:anim>
                                    <p:anim calcmode="lin" valueType="num">
                                      <p:cBhvr additive="base">
                                        <p:cTn id="19" dur="500" fill="hold"/>
                                        <p:tgtEl>
                                          <p:spTgt spid="5125"/>
                                        </p:tgtEl>
                                        <p:attrNameLst>
                                          <p:attrName>ppt_y</p:attrName>
                                        </p:attrNameLst>
                                      </p:cBhvr>
                                      <p:tavLst>
                                        <p:tav tm="0">
                                          <p:val>
                                            <p:strVal val="#ppt_y"/>
                                          </p:val>
                                        </p:tav>
                                        <p:tav tm="100000">
                                          <p:val>
                                            <p:strVal val="#ppt_y"/>
                                          </p:val>
                                        </p:tav>
                                      </p:tavLst>
                                    </p:anim>
                                  </p:childTnLst>
                                </p:cTn>
                              </p:par>
                              <p:par>
                                <p:cTn id="20" presetID="56" presetClass="entr" presetSubtype="0" fill="hold" grpId="0" nodeType="withEffect">
                                  <p:stCondLst>
                                    <p:cond delay="0"/>
                                  </p:stCondLst>
                                  <p:iterate type="lt">
                                    <p:tmPct val="10000"/>
                                  </p:iterate>
                                  <p:childTnLst>
                                    <p:set>
                                      <p:cBhvr>
                                        <p:cTn id="21" dur="1" fill="hold">
                                          <p:stCondLst>
                                            <p:cond delay="0"/>
                                          </p:stCondLst>
                                        </p:cTn>
                                        <p:tgtEl>
                                          <p:spTgt spid="5124"/>
                                        </p:tgtEl>
                                        <p:attrNameLst>
                                          <p:attrName>style.visibility</p:attrName>
                                        </p:attrNameLst>
                                      </p:cBhvr>
                                      <p:to>
                                        <p:strVal val="visible"/>
                                      </p:to>
                                    </p:set>
                                    <p:anim by="(-#ppt_w*2)" calcmode="lin" valueType="num">
                                      <p:cBhvr rctx="PPT">
                                        <p:cTn id="22" dur="500" autoRev="1" fill="hold">
                                          <p:stCondLst>
                                            <p:cond delay="0"/>
                                          </p:stCondLst>
                                        </p:cTn>
                                        <p:tgtEl>
                                          <p:spTgt spid="5124"/>
                                        </p:tgtEl>
                                        <p:attrNameLst>
                                          <p:attrName>ppt_w</p:attrName>
                                        </p:attrNameLst>
                                      </p:cBhvr>
                                    </p:anim>
                                    <p:anim by="(#ppt_w*0.50)" calcmode="lin" valueType="num">
                                      <p:cBhvr>
                                        <p:cTn id="23" dur="500" decel="50000" autoRev="1" fill="hold">
                                          <p:stCondLst>
                                            <p:cond delay="0"/>
                                          </p:stCondLst>
                                        </p:cTn>
                                        <p:tgtEl>
                                          <p:spTgt spid="5124"/>
                                        </p:tgtEl>
                                        <p:attrNameLst>
                                          <p:attrName>ppt_x</p:attrName>
                                        </p:attrNameLst>
                                      </p:cBhvr>
                                    </p:anim>
                                    <p:anim from="(-#ppt_h/2)" to="(#ppt_y)" calcmode="lin" valueType="num">
                                      <p:cBhvr>
                                        <p:cTn id="24" dur="1000" fill="hold">
                                          <p:stCondLst>
                                            <p:cond delay="0"/>
                                          </p:stCondLst>
                                        </p:cTn>
                                        <p:tgtEl>
                                          <p:spTgt spid="5124"/>
                                        </p:tgtEl>
                                        <p:attrNameLst>
                                          <p:attrName>ppt_y</p:attrName>
                                        </p:attrNameLst>
                                      </p:cBhvr>
                                    </p:anim>
                                    <p:animRot by="21600000">
                                      <p:cBhvr>
                                        <p:cTn id="25"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animBg="1"/>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4" name="矩形 13"/>
          <p:cNvSpPr/>
          <p:nvPr/>
        </p:nvSpPr>
        <p:spPr>
          <a:xfrm>
            <a:off x="3264011" y="-14655"/>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5" name="矩形 14"/>
          <p:cNvSpPr/>
          <p:nvPr/>
        </p:nvSpPr>
        <p:spPr>
          <a:xfrm>
            <a:off x="6451491" y="0"/>
            <a:ext cx="3253196" cy="231949"/>
          </a:xfrm>
          <a:prstGeom prst="rect">
            <a:avLst/>
          </a:prstGeom>
          <a:solidFill>
            <a:srgbClr val="2DD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16" name="矩形 15"/>
          <p:cNvSpPr/>
          <p:nvPr/>
        </p:nvSpPr>
        <p:spPr>
          <a:xfrm>
            <a:off x="9605554" y="0"/>
            <a:ext cx="3253196" cy="2319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 name="Dikdörtgen 1"/>
          <p:cNvSpPr/>
          <p:nvPr/>
        </p:nvSpPr>
        <p:spPr>
          <a:xfrm>
            <a:off x="2540943" y="491194"/>
            <a:ext cx="6593450"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smtClean="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rPr>
              <a:t>SÜRDÜRLEBİLİRLİK POLİTİKASI  </a:t>
            </a:r>
            <a:endParaRPr kumimoji="0" lang="tr-TR" sz="3600" b="1" i="0" u="none" strike="noStrike" kern="0" cap="none" spc="0" normalizeH="0" baseline="0" noProof="0" dirty="0">
              <a:ln>
                <a:noFill/>
              </a:ln>
              <a:solidFill>
                <a:srgbClr val="0F6FC6">
                  <a:lumMod val="75000"/>
                </a:srgbClr>
              </a:solidFill>
              <a:effectLst/>
              <a:uLnTx/>
              <a:uFillTx/>
              <a:latin typeface="Agency FB" panose="020B0503020202020204" pitchFamily="34" charset="0"/>
              <a:ea typeface="微软雅黑" pitchFamily="34" charset="-122"/>
              <a:cs typeface="宋体" pitchFamily="2" charset="-122"/>
            </a:endParaRPr>
          </a:p>
        </p:txBody>
      </p:sp>
      <p:sp>
        <p:nvSpPr>
          <p:cNvPr id="3" name="Dikdörtgen 2"/>
          <p:cNvSpPr/>
          <p:nvPr/>
        </p:nvSpPr>
        <p:spPr>
          <a:xfrm>
            <a:off x="740743" y="1384077"/>
            <a:ext cx="10729192" cy="547842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 Sürdürülebilirlik Politikamızın temelinde çevresel, sosyal, kültürel, ekonomik, kalite, insan hakları, sağlık, güvenlik, konularını ele alan ve sürekli iyileştirmeyi yönlendiren uzun vadeli bir sürdürülebilir bir hizmet hedeflemiştir.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Tüm faaliyetlerimizi çevrenin korunması, kirliliğin önlenmesi ve iyileştirilmesi, toplumsal cinsiyet eşitliği, insana yakışır iş ve ekonomik büyüme, yenilikçilik, altyapı ve iklim eylemi başta olmak üzere diğer tüm sürdürülebilir gereklilikleri ile uyumlu olarak gerçekleştirerek amaçların daimî bir destekçisi olmak,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Tüm süreçlerimizi temel değerlerimize bağlı kalarak uymakla yükümlü olduğumuz yasal ve diğer şartlara uyum anlayışı ile sürekli geliştiriyoruz.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İnsan haklarına saygı duyuyor; dil, din, ırk cinsiyet vb. her türlü ayrımcılığı reddediyoruz. Özel korumalı gruplar ve diğer savunmasız gruplara yönelik, ticari, cinsel veya başka herhangi bir istismar veya tacize karşıyız.</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Çalışanlarımızın çalışma haklarına saygı duyuyor, güvenli çalışma ortamı sunuyor, istek öneri ve şikâyetlerini iletebilecekleri imkân sunuyoruz, ilgili yasal mevzuat hükümleri çerçevesinde takip ediyoruz. Çalışanlarımızın yetkinliği için düzenli eğitimler vererek ilerleme fırsatı sunuyoruz ve geri bildirimleri değerlendirerek yönetim sistemlerimizin gelişimine katkı sağlıyoruz. Sıfır kaza ilkesiyle çalışarak, iş sağlığı ve güvenliğini kurumsal kültür haline getirmek istiyoruz.</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Ürün ve Hizmet alımlarında niteliği ve kalitesini kullanıcılarla değerlendiriyor ve analiz ederek tedarikçi seçimlerinde adil, dürüst ve tarafsız davranıyoruz.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Misafirlerimizin tüm geri bildirimlerini değerlendiriyor ve elde edilen veriler doğrultusunda süreçlerimizi iyileştiriyoruz. Misafirlerimize ev konforunda hizmet sunmayı hedefliyoruz.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Tarihi, geleneksel, kültürel mirasımızın korunması, geliştirilmesi, tanıtılmasına katkı sağlıyoruz.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Sürdürülebilirlik alanındaki faaliyetlerimizi ve süreçlerimizi düzenli olarak gözden geçirmek, tespit edilen riskler ve fırsatlar ışığında amaç ve hedefler belirleyerek, sürdürülebilirlik performansımızın uluslararası standartlarda şeffaflık ve hesap verilebilirlik prensipleri ışığında tüm paydaşlarımız ile düzenli olarak iletişimini yapmak.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Çevrenin korunması, atıkların ayrılması, kirliliğin önlenmesi ve iyileştirilmesi için ülke şartlarına uygun olan teknolojiyi belirlemek ve kullanmak, projeler geliştirmek ve bunların uygulanmasını sağlamak,</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rgbClr val="000000"/>
                </a:solidFill>
                <a:effectLst/>
                <a:uLnTx/>
                <a:uFillTx/>
                <a:latin typeface="Palatino Linotype" panose="02040502050505030304" pitchFamily="18" charset="0"/>
                <a:ea typeface="Times New Roman" panose="02020603050405020304" pitchFamily="18" charset="0"/>
                <a:cs typeface="+mn-cs"/>
              </a:rPr>
              <a:t>Enerji kaynaklarının kullanımı konusunda düzenli kontrollerini yaparak, ilgili ölçümler sayesinde enerji tasarrufu konusunda sürekli iyileştirme sağlanmaktadır.</a:t>
            </a:r>
          </a:p>
        </p:txBody>
      </p:sp>
    </p:spTree>
    <p:extLst>
      <p:ext uri="{BB962C8B-B14F-4D97-AF65-F5344CB8AC3E}">
        <p14:creationId xmlns:p14="http://schemas.microsoft.com/office/powerpoint/2010/main" val="1852742327"/>
      </p:ext>
    </p:extLst>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375617" y="2550690"/>
            <a:ext cx="1497351" cy="165074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3" name="椭圆 62"/>
          <p:cNvSpPr/>
          <p:nvPr/>
        </p:nvSpPr>
        <p:spPr>
          <a:xfrm>
            <a:off x="8749375" y="1760456"/>
            <a:ext cx="2796186" cy="3147209"/>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4" name="椭圆 63"/>
          <p:cNvSpPr/>
          <p:nvPr/>
        </p:nvSpPr>
        <p:spPr>
          <a:xfrm>
            <a:off x="7797527" y="788380"/>
            <a:ext cx="4488071" cy="484417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668735" y="1760456"/>
            <a:ext cx="774609" cy="77684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668735" y="3024767"/>
            <a:ext cx="776840" cy="77684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668735" y="4333965"/>
            <a:ext cx="776840" cy="77684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65" name="十字形 64"/>
          <p:cNvSpPr/>
          <p:nvPr/>
        </p:nvSpPr>
        <p:spPr>
          <a:xfrm>
            <a:off x="9930082" y="3198886"/>
            <a:ext cx="388420" cy="38842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0" name="矩形 29"/>
          <p:cNvSpPr/>
          <p:nvPr/>
        </p:nvSpPr>
        <p:spPr>
          <a:xfrm>
            <a:off x="354" y="228285"/>
            <a:ext cx="225016" cy="58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34" tIns="48217" rIns="96434" bIns="48217" rtlCol="0" anchor="ctr"/>
          <a:lstStyle/>
          <a:p>
            <a:pPr marL="0" marR="0" lvl="0" indent="0" algn="ctr" defTabSz="964278" rtl="0" eaLnBrk="1" fontAlgn="base" latinLnBrk="0" hangingPunct="1">
              <a:lnSpc>
                <a:spcPct val="100000"/>
              </a:lnSpc>
              <a:spcBef>
                <a:spcPct val="0"/>
              </a:spcBef>
              <a:spcAft>
                <a:spcPct val="0"/>
              </a:spcAft>
              <a:buClrTx/>
              <a:buSzTx/>
              <a:buFontTx/>
              <a:buNone/>
              <a:tabLst/>
              <a:defRPr/>
            </a:pPr>
            <a:endParaRPr kumimoji="0" lang="zh-CN" altLang="en-US" sz="1969" b="0" i="0" u="none" strike="noStrike" kern="1200" cap="none" spc="0" normalizeH="0" baseline="0" noProof="0">
              <a:ln>
                <a:noFill/>
              </a:ln>
              <a:solidFill>
                <a:srgbClr val="E7E6E6">
                  <a:lumMod val="50000"/>
                </a:srgbClr>
              </a:solidFill>
              <a:effectLst/>
              <a:uLnTx/>
              <a:uFillTx/>
              <a:latin typeface="Calibri"/>
              <a:ea typeface="微软雅黑" panose="020B0503020204020204" pitchFamily="34" charset="-122"/>
              <a:cs typeface="+mn-ea"/>
              <a:sym typeface="+mn-lt"/>
            </a:endParaRPr>
          </a:p>
        </p:txBody>
      </p:sp>
      <p:sp>
        <p:nvSpPr>
          <p:cNvPr id="32" name="文本框 31"/>
          <p:cNvSpPr txBox="1"/>
          <p:nvPr/>
        </p:nvSpPr>
        <p:spPr>
          <a:xfrm>
            <a:off x="563340" y="229191"/>
            <a:ext cx="4932440" cy="553998"/>
          </a:xfrm>
          <a:prstGeom prst="rect">
            <a:avLst/>
          </a:prstGeom>
          <a:noFill/>
        </p:spPr>
        <p:txBody>
          <a:bodyPr wrap="none" lIns="0" tIns="0" rIns="0" bIns="0" rtlCol="0">
            <a:spAutoFit/>
          </a:bodyPr>
          <a:lstStyle/>
          <a:p>
            <a:pPr lvl="0" algn="ctr" defTabSz="457200" fontAlgn="auto">
              <a:spcBef>
                <a:spcPts val="0"/>
              </a:spcBef>
              <a:spcAft>
                <a:spcPts val="0"/>
              </a:spcAft>
              <a:defRPr/>
            </a:pPr>
            <a:r>
              <a:rPr lang="tr-TR" sz="3600" b="1" kern="0" dirty="0" smtClean="0">
                <a:solidFill>
                  <a:srgbClr val="0F6FC6">
                    <a:lumMod val="75000"/>
                  </a:srgbClr>
                </a:solidFill>
                <a:latin typeface="Agency FB" panose="020B0503020202020204" pitchFamily="34" charset="0"/>
                <a:ea typeface="微软雅黑" pitchFamily="34" charset="-122"/>
                <a:cs typeface="宋体" pitchFamily="2" charset="-122"/>
              </a:rPr>
              <a:t>SÜRDÜRLEBİLİRLİK HEDEFLERİ  </a:t>
            </a:r>
            <a:endParaRPr lang="tr-TR" sz="3600" b="1" kern="0" dirty="0">
              <a:solidFill>
                <a:srgbClr val="0F6FC6">
                  <a:lumMod val="75000"/>
                </a:srgbClr>
              </a:solidFill>
              <a:latin typeface="Agency FB" panose="020B0503020202020204" pitchFamily="34" charset="0"/>
              <a:ea typeface="微软雅黑" pitchFamily="34" charset="-122"/>
              <a:cs typeface="宋体" pitchFamily="2" charset="-122"/>
            </a:endParaRPr>
          </a:p>
        </p:txBody>
      </p:sp>
      <p:sp>
        <p:nvSpPr>
          <p:cNvPr id="8" name="Dikdörtgen 7"/>
          <p:cNvSpPr/>
          <p:nvPr/>
        </p:nvSpPr>
        <p:spPr>
          <a:xfrm>
            <a:off x="1653180" y="1963596"/>
            <a:ext cx="6429375" cy="523220"/>
          </a:xfrm>
          <a:prstGeom prst="rect">
            <a:avLst/>
          </a:prstGeom>
        </p:spPr>
        <p:txBody>
          <a:bodyPr>
            <a:spAutoFit/>
          </a:bodyPr>
          <a:lstStyle/>
          <a:p>
            <a:pPr lvl="0" defTabSz="685800" fontAlgn="auto">
              <a:spcBef>
                <a:spcPts val="0"/>
              </a:spcBef>
              <a:spcAft>
                <a:spcPts val="0"/>
              </a:spcAft>
            </a:pPr>
            <a:r>
              <a:rPr lang="tr-TR" sz="1400" dirty="0">
                <a:solidFill>
                  <a:srgbClr val="000000"/>
                </a:solidFill>
                <a:latin typeface="Palatino Linotype" panose="02040502050505030304" pitchFamily="18" charset="0"/>
                <a:ea typeface="Times New Roman" panose="02020603050405020304" pitchFamily="18" charset="0"/>
              </a:rPr>
              <a:t>Misafirlerimizin tüm geri bildirimlerini değerlendirerek elde ettiğimiz veriler doğrultusunda süreçlerimizi iyileştirerek müşteri memnuiyetinin %85 olması</a:t>
            </a:r>
          </a:p>
        </p:txBody>
      </p:sp>
      <p:sp>
        <p:nvSpPr>
          <p:cNvPr id="9" name="Dikdörtgen 8"/>
          <p:cNvSpPr/>
          <p:nvPr/>
        </p:nvSpPr>
        <p:spPr>
          <a:xfrm>
            <a:off x="1582643" y="3198886"/>
            <a:ext cx="6429375" cy="523220"/>
          </a:xfrm>
          <a:prstGeom prst="rect">
            <a:avLst/>
          </a:prstGeom>
        </p:spPr>
        <p:txBody>
          <a:bodyPr>
            <a:spAutoFit/>
          </a:bodyPr>
          <a:lstStyle/>
          <a:p>
            <a:pPr lvl="0" defTabSz="685800" fontAlgn="auto">
              <a:spcBef>
                <a:spcPts val="0"/>
              </a:spcBef>
              <a:spcAft>
                <a:spcPts val="0"/>
              </a:spcAft>
            </a:pPr>
            <a:r>
              <a:rPr lang="tr-TR" sz="1400" dirty="0">
                <a:solidFill>
                  <a:srgbClr val="000000"/>
                </a:solidFill>
                <a:latin typeface="Palatino Linotype" panose="02040502050505030304" pitchFamily="18" charset="0"/>
                <a:ea typeface="Times New Roman" panose="02020603050405020304" pitchFamily="18" charset="0"/>
              </a:rPr>
              <a:t>Tesisimizde enerji ve su kişi başı kullanım miktarı ölçülmüştür. 2023 yılı için %2 azaltma hedefimiz bulunmaktadır.</a:t>
            </a:r>
          </a:p>
        </p:txBody>
      </p:sp>
      <p:sp>
        <p:nvSpPr>
          <p:cNvPr id="10" name="Dikdörtgen 9"/>
          <p:cNvSpPr/>
          <p:nvPr/>
        </p:nvSpPr>
        <p:spPr>
          <a:xfrm>
            <a:off x="1647432" y="4675098"/>
            <a:ext cx="6221831" cy="307777"/>
          </a:xfrm>
          <a:prstGeom prst="rect">
            <a:avLst/>
          </a:prstGeom>
        </p:spPr>
        <p:txBody>
          <a:bodyPr wrap="none">
            <a:spAutoFit/>
          </a:bodyPr>
          <a:lstStyle/>
          <a:p>
            <a:pPr lvl="0" defTabSz="685800" fontAlgn="auto">
              <a:spcBef>
                <a:spcPts val="0"/>
              </a:spcBef>
              <a:spcAft>
                <a:spcPts val="0"/>
              </a:spcAft>
            </a:pPr>
            <a:r>
              <a:rPr lang="tr-TR" sz="1400" dirty="0">
                <a:solidFill>
                  <a:srgbClr val="000000"/>
                </a:solidFill>
                <a:latin typeface="Palatino Linotype" panose="02040502050505030304" pitchFamily="18" charset="0"/>
                <a:ea typeface="Times New Roman" panose="02020603050405020304" pitchFamily="18" charset="0"/>
              </a:rPr>
              <a:t>Çalışanlarımıza düzenli eğitimler vererek gelişim ve ilerleme fırsatı sunmak</a:t>
            </a:r>
          </a:p>
        </p:txBody>
      </p:sp>
      <p:grpSp>
        <p:nvGrpSpPr>
          <p:cNvPr id="34" name="组合 29"/>
          <p:cNvGrpSpPr>
            <a:grpSpLocks/>
          </p:cNvGrpSpPr>
          <p:nvPr/>
        </p:nvGrpSpPr>
        <p:grpSpPr bwMode="auto">
          <a:xfrm>
            <a:off x="668734" y="5632550"/>
            <a:ext cx="774609" cy="776840"/>
            <a:chOff x="2307521" y="2283162"/>
            <a:chExt cx="551398" cy="551398"/>
          </a:xfrm>
        </p:grpSpPr>
        <p:sp>
          <p:nvSpPr>
            <p:cNvPr id="35"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36"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grpSp>
      <p:sp>
        <p:nvSpPr>
          <p:cNvPr id="11" name="Dikdörtgen 10"/>
          <p:cNvSpPr/>
          <p:nvPr/>
        </p:nvSpPr>
        <p:spPr>
          <a:xfrm>
            <a:off x="1787507" y="5830026"/>
            <a:ext cx="4283545" cy="307777"/>
          </a:xfrm>
          <a:prstGeom prst="rect">
            <a:avLst/>
          </a:prstGeom>
        </p:spPr>
        <p:txBody>
          <a:bodyPr wrap="none">
            <a:spAutoFit/>
          </a:bodyPr>
          <a:lstStyle/>
          <a:p>
            <a:pPr lvl="0" defTabSz="685800" fontAlgn="auto">
              <a:spcBef>
                <a:spcPts val="0"/>
              </a:spcBef>
              <a:spcAft>
                <a:spcPts val="0"/>
              </a:spcAft>
            </a:pPr>
            <a:r>
              <a:rPr lang="tr-TR" sz="1400" dirty="0">
                <a:solidFill>
                  <a:srgbClr val="000000"/>
                </a:solidFill>
                <a:latin typeface="Palatino Linotype" panose="02040502050505030304" pitchFamily="18" charset="0"/>
                <a:ea typeface="Times New Roman" panose="02020603050405020304" pitchFamily="18" charset="0"/>
              </a:rPr>
              <a:t>Hizmetlerimizde çevresel uygulamaları geliştirmek</a:t>
            </a:r>
          </a:p>
        </p:txBody>
      </p:sp>
    </p:spTree>
    <p:extLst>
      <p:ext uri="{BB962C8B-B14F-4D97-AF65-F5344CB8AC3E}">
        <p14:creationId xmlns:p14="http://schemas.microsoft.com/office/powerpoint/2010/main" val="3455381358"/>
      </p:ext>
    </p:extLst>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20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nodeType="withEffect">
                                  <p:stCondLst>
                                    <p:cond delay="6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Effect transition="in" filter="fade">
                                      <p:cBhvr>
                                        <p:cTn id="14" dur="750"/>
                                        <p:tgtEl>
                                          <p:spTgt spid="4"/>
                                        </p:tgtEl>
                                      </p:cBhvr>
                                    </p:animEffect>
                                  </p:childTnLst>
                                </p:cTn>
                              </p:par>
                              <p:par>
                                <p:cTn id="15" presetID="53" presetClass="entr" presetSubtype="16" fill="hold" nodeType="withEffect">
                                  <p:stCondLst>
                                    <p:cond delay="170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par>
                                <p:cTn id="20" presetID="53" presetClass="entr" presetSubtype="16" fill="hold" grpId="0" nodeType="withEffect">
                                  <p:stCondLst>
                                    <p:cond delay="1800"/>
                                  </p:stCondLst>
                                  <p:childTnLst>
                                    <p:set>
                                      <p:cBhvr>
                                        <p:cTn id="21" dur="1" fill="hold">
                                          <p:stCondLst>
                                            <p:cond delay="0"/>
                                          </p:stCondLst>
                                        </p:cTn>
                                        <p:tgtEl>
                                          <p:spTgt spid="2"/>
                                        </p:tgtEl>
                                        <p:attrNameLst>
                                          <p:attrName>style.visibility</p:attrName>
                                        </p:attrNameLst>
                                      </p:cBhvr>
                                      <p:to>
                                        <p:strVal val="visible"/>
                                      </p:to>
                                    </p:set>
                                    <p:anim calcmode="lin" valueType="num">
                                      <p:cBhvr>
                                        <p:cTn id="22" dur="750" fill="hold"/>
                                        <p:tgtEl>
                                          <p:spTgt spid="2"/>
                                        </p:tgtEl>
                                        <p:attrNameLst>
                                          <p:attrName>ppt_w</p:attrName>
                                        </p:attrNameLst>
                                      </p:cBhvr>
                                      <p:tavLst>
                                        <p:tav tm="0">
                                          <p:val>
                                            <p:fltVal val="0"/>
                                          </p:val>
                                        </p:tav>
                                        <p:tav tm="100000">
                                          <p:val>
                                            <p:strVal val="#ppt_w"/>
                                          </p:val>
                                        </p:tav>
                                      </p:tavLst>
                                    </p:anim>
                                    <p:anim calcmode="lin" valueType="num">
                                      <p:cBhvr>
                                        <p:cTn id="23" dur="750" fill="hold"/>
                                        <p:tgtEl>
                                          <p:spTgt spid="2"/>
                                        </p:tgtEl>
                                        <p:attrNameLst>
                                          <p:attrName>ppt_h</p:attrName>
                                        </p:attrNameLst>
                                      </p:cBhvr>
                                      <p:tavLst>
                                        <p:tav tm="0">
                                          <p:val>
                                            <p:fltVal val="0"/>
                                          </p:val>
                                        </p:tav>
                                        <p:tav tm="100000">
                                          <p:val>
                                            <p:strVal val="#ppt_h"/>
                                          </p:val>
                                        </p:tav>
                                      </p:tavLst>
                                    </p:anim>
                                    <p:animEffect transition="in" filter="fade">
                                      <p:cBhvr>
                                        <p:cTn id="24" dur="750"/>
                                        <p:tgtEl>
                                          <p:spTgt spid="2"/>
                                        </p:tgtEl>
                                      </p:cBhvr>
                                    </p:animEffect>
                                  </p:childTnLst>
                                </p:cTn>
                              </p:par>
                              <p:par>
                                <p:cTn id="25" presetID="6" presetClass="emph" presetSubtype="0" autoRev="1" fill="hold" grpId="1" nodeType="withEffect">
                                  <p:stCondLst>
                                    <p:cond delay="1800"/>
                                  </p:stCondLst>
                                  <p:childTnLst>
                                    <p:animScale>
                                      <p:cBhvr>
                                        <p:cTn id="26" dur="1000" fill="hold"/>
                                        <p:tgtEl>
                                          <p:spTgt spid="2"/>
                                        </p:tgtEl>
                                      </p:cBhvr>
                                      <p:by x="150000" y="150000"/>
                                    </p:animScale>
                                  </p:childTnLst>
                                </p:cTn>
                              </p:par>
                              <p:par>
                                <p:cTn id="27" presetID="53" presetClass="entr" presetSubtype="16" fill="hold" grpId="0" nodeType="withEffect">
                                  <p:stCondLst>
                                    <p:cond delay="2000"/>
                                  </p:stCondLst>
                                  <p:childTnLst>
                                    <p:set>
                                      <p:cBhvr>
                                        <p:cTn id="28" dur="1" fill="hold">
                                          <p:stCondLst>
                                            <p:cond delay="0"/>
                                          </p:stCondLst>
                                        </p:cTn>
                                        <p:tgtEl>
                                          <p:spTgt spid="63"/>
                                        </p:tgtEl>
                                        <p:attrNameLst>
                                          <p:attrName>style.visibility</p:attrName>
                                        </p:attrNameLst>
                                      </p:cBhvr>
                                      <p:to>
                                        <p:strVal val="visible"/>
                                      </p:to>
                                    </p:set>
                                    <p:anim calcmode="lin" valueType="num">
                                      <p:cBhvr>
                                        <p:cTn id="29" dur="750" fill="hold"/>
                                        <p:tgtEl>
                                          <p:spTgt spid="63"/>
                                        </p:tgtEl>
                                        <p:attrNameLst>
                                          <p:attrName>ppt_w</p:attrName>
                                        </p:attrNameLst>
                                      </p:cBhvr>
                                      <p:tavLst>
                                        <p:tav tm="0">
                                          <p:val>
                                            <p:fltVal val="0"/>
                                          </p:val>
                                        </p:tav>
                                        <p:tav tm="100000">
                                          <p:val>
                                            <p:strVal val="#ppt_w"/>
                                          </p:val>
                                        </p:tav>
                                      </p:tavLst>
                                    </p:anim>
                                    <p:anim calcmode="lin" valueType="num">
                                      <p:cBhvr>
                                        <p:cTn id="30" dur="750" fill="hold"/>
                                        <p:tgtEl>
                                          <p:spTgt spid="63"/>
                                        </p:tgtEl>
                                        <p:attrNameLst>
                                          <p:attrName>ppt_h</p:attrName>
                                        </p:attrNameLst>
                                      </p:cBhvr>
                                      <p:tavLst>
                                        <p:tav tm="0">
                                          <p:val>
                                            <p:fltVal val="0"/>
                                          </p:val>
                                        </p:tav>
                                        <p:tav tm="100000">
                                          <p:val>
                                            <p:strVal val="#ppt_h"/>
                                          </p:val>
                                        </p:tav>
                                      </p:tavLst>
                                    </p:anim>
                                    <p:animEffect transition="in" filter="fade">
                                      <p:cBhvr>
                                        <p:cTn id="31" dur="750"/>
                                        <p:tgtEl>
                                          <p:spTgt spid="63"/>
                                        </p:tgtEl>
                                      </p:cBhvr>
                                    </p:animEffect>
                                  </p:childTnLst>
                                </p:cTn>
                              </p:par>
                              <p:par>
                                <p:cTn id="32" presetID="6" presetClass="emph" presetSubtype="0" autoRev="1" fill="hold" grpId="1" nodeType="withEffect">
                                  <p:stCondLst>
                                    <p:cond delay="2000"/>
                                  </p:stCondLst>
                                  <p:childTnLst>
                                    <p:animScale>
                                      <p:cBhvr>
                                        <p:cTn id="33" dur="1000" fill="hold"/>
                                        <p:tgtEl>
                                          <p:spTgt spid="63"/>
                                        </p:tgtEl>
                                      </p:cBhvr>
                                      <p:by x="150000" y="150000"/>
                                    </p:animScale>
                                  </p:childTnLst>
                                </p:cTn>
                              </p:par>
                              <p:par>
                                <p:cTn id="34" presetID="53" presetClass="entr" presetSubtype="16" fill="hold" grpId="0" nodeType="withEffect">
                                  <p:stCondLst>
                                    <p:cond delay="2200"/>
                                  </p:stCondLst>
                                  <p:childTnLst>
                                    <p:set>
                                      <p:cBhvr>
                                        <p:cTn id="35" dur="1" fill="hold">
                                          <p:stCondLst>
                                            <p:cond delay="0"/>
                                          </p:stCondLst>
                                        </p:cTn>
                                        <p:tgtEl>
                                          <p:spTgt spid="64"/>
                                        </p:tgtEl>
                                        <p:attrNameLst>
                                          <p:attrName>style.visibility</p:attrName>
                                        </p:attrNameLst>
                                      </p:cBhvr>
                                      <p:to>
                                        <p:strVal val="visible"/>
                                      </p:to>
                                    </p:set>
                                    <p:anim calcmode="lin" valueType="num">
                                      <p:cBhvr>
                                        <p:cTn id="36" dur="750" fill="hold"/>
                                        <p:tgtEl>
                                          <p:spTgt spid="64"/>
                                        </p:tgtEl>
                                        <p:attrNameLst>
                                          <p:attrName>ppt_w</p:attrName>
                                        </p:attrNameLst>
                                      </p:cBhvr>
                                      <p:tavLst>
                                        <p:tav tm="0">
                                          <p:val>
                                            <p:fltVal val="0"/>
                                          </p:val>
                                        </p:tav>
                                        <p:tav tm="100000">
                                          <p:val>
                                            <p:strVal val="#ppt_w"/>
                                          </p:val>
                                        </p:tav>
                                      </p:tavLst>
                                    </p:anim>
                                    <p:anim calcmode="lin" valueType="num">
                                      <p:cBhvr>
                                        <p:cTn id="37" dur="750" fill="hold"/>
                                        <p:tgtEl>
                                          <p:spTgt spid="64"/>
                                        </p:tgtEl>
                                        <p:attrNameLst>
                                          <p:attrName>ppt_h</p:attrName>
                                        </p:attrNameLst>
                                      </p:cBhvr>
                                      <p:tavLst>
                                        <p:tav tm="0">
                                          <p:val>
                                            <p:fltVal val="0"/>
                                          </p:val>
                                        </p:tav>
                                        <p:tav tm="100000">
                                          <p:val>
                                            <p:strVal val="#ppt_h"/>
                                          </p:val>
                                        </p:tav>
                                      </p:tavLst>
                                    </p:anim>
                                    <p:animEffect transition="in" filter="fade">
                                      <p:cBhvr>
                                        <p:cTn id="38" dur="750"/>
                                        <p:tgtEl>
                                          <p:spTgt spid="64"/>
                                        </p:tgtEl>
                                      </p:cBhvr>
                                    </p:animEffect>
                                  </p:childTnLst>
                                </p:cTn>
                              </p:par>
                              <p:par>
                                <p:cTn id="39" presetID="6" presetClass="emph" presetSubtype="0" autoRev="1" fill="hold" grpId="1" nodeType="withEffect">
                                  <p:stCondLst>
                                    <p:cond delay="2200"/>
                                  </p:stCondLst>
                                  <p:childTnLst>
                                    <p:animScale>
                                      <p:cBhvr>
                                        <p:cTn id="40" dur="1000" fill="hold"/>
                                        <p:tgtEl>
                                          <p:spTgt spid="64"/>
                                        </p:tgtEl>
                                      </p:cBhvr>
                                      <p:by x="150000" y="150000"/>
                                    </p:animScale>
                                  </p:childTnLst>
                                </p:cTn>
                              </p:par>
                              <p:par>
                                <p:cTn id="41" presetID="53" presetClass="entr" presetSubtype="16" fill="hold" grpId="0" nodeType="withEffect">
                                  <p:stCondLst>
                                    <p:cond delay="2200"/>
                                  </p:stCondLst>
                                  <p:childTnLst>
                                    <p:set>
                                      <p:cBhvr>
                                        <p:cTn id="42" dur="1" fill="hold">
                                          <p:stCondLst>
                                            <p:cond delay="0"/>
                                          </p:stCondLst>
                                        </p:cTn>
                                        <p:tgtEl>
                                          <p:spTgt spid="65"/>
                                        </p:tgtEl>
                                        <p:attrNameLst>
                                          <p:attrName>style.visibility</p:attrName>
                                        </p:attrNameLst>
                                      </p:cBhvr>
                                      <p:to>
                                        <p:strVal val="visible"/>
                                      </p:to>
                                    </p:set>
                                    <p:anim calcmode="lin" valueType="num">
                                      <p:cBhvr>
                                        <p:cTn id="43" dur="750" fill="hold"/>
                                        <p:tgtEl>
                                          <p:spTgt spid="65"/>
                                        </p:tgtEl>
                                        <p:attrNameLst>
                                          <p:attrName>ppt_w</p:attrName>
                                        </p:attrNameLst>
                                      </p:cBhvr>
                                      <p:tavLst>
                                        <p:tav tm="0">
                                          <p:val>
                                            <p:fltVal val="0"/>
                                          </p:val>
                                        </p:tav>
                                        <p:tav tm="100000">
                                          <p:val>
                                            <p:strVal val="#ppt_w"/>
                                          </p:val>
                                        </p:tav>
                                      </p:tavLst>
                                    </p:anim>
                                    <p:anim calcmode="lin" valueType="num">
                                      <p:cBhvr>
                                        <p:cTn id="44" dur="750" fill="hold"/>
                                        <p:tgtEl>
                                          <p:spTgt spid="65"/>
                                        </p:tgtEl>
                                        <p:attrNameLst>
                                          <p:attrName>ppt_h</p:attrName>
                                        </p:attrNameLst>
                                      </p:cBhvr>
                                      <p:tavLst>
                                        <p:tav tm="0">
                                          <p:val>
                                            <p:fltVal val="0"/>
                                          </p:val>
                                        </p:tav>
                                        <p:tav tm="100000">
                                          <p:val>
                                            <p:strVal val="#ppt_h"/>
                                          </p:val>
                                        </p:tav>
                                      </p:tavLst>
                                    </p:anim>
                                    <p:animEffect transition="in" filter="fade">
                                      <p:cBhvr>
                                        <p:cTn id="45" dur="750"/>
                                        <p:tgtEl>
                                          <p:spTgt spid="65"/>
                                        </p:tgtEl>
                                      </p:cBhvr>
                                    </p:animEffect>
                                  </p:childTnLst>
                                </p:cTn>
                              </p:par>
                              <p:par>
                                <p:cTn id="46" presetID="53" presetClass="entr" presetSubtype="16" fill="hold" nodeType="withEffect">
                                  <p:stCondLst>
                                    <p:cond delay="2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750" fill="hold"/>
                                        <p:tgtEl>
                                          <p:spTgt spid="34"/>
                                        </p:tgtEl>
                                        <p:attrNameLst>
                                          <p:attrName>ppt_w</p:attrName>
                                        </p:attrNameLst>
                                      </p:cBhvr>
                                      <p:tavLst>
                                        <p:tav tm="0">
                                          <p:val>
                                            <p:fltVal val="0"/>
                                          </p:val>
                                        </p:tav>
                                        <p:tav tm="100000">
                                          <p:val>
                                            <p:strVal val="#ppt_w"/>
                                          </p:val>
                                        </p:tav>
                                      </p:tavLst>
                                    </p:anim>
                                    <p:anim calcmode="lin" valueType="num">
                                      <p:cBhvr>
                                        <p:cTn id="49" dur="750" fill="hold"/>
                                        <p:tgtEl>
                                          <p:spTgt spid="34"/>
                                        </p:tgtEl>
                                        <p:attrNameLst>
                                          <p:attrName>ppt_h</p:attrName>
                                        </p:attrNameLst>
                                      </p:cBhvr>
                                      <p:tavLst>
                                        <p:tav tm="0">
                                          <p:val>
                                            <p:fltVal val="0"/>
                                          </p:val>
                                        </p:tav>
                                        <p:tav tm="100000">
                                          <p:val>
                                            <p:strVal val="#ppt_h"/>
                                          </p:val>
                                        </p:tav>
                                      </p:tavLst>
                                    </p:anim>
                                    <p:animEffect transition="in" filter="fade">
                                      <p:cBhvr>
                                        <p:cTn id="50"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bt027.pptx"/>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WWW.HOMEPPT.COM">
  <a:themeElements>
    <a:clrScheme name="碧海蓝天">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F49100"/>
      </a:accent6>
      <a:hlink>
        <a:srgbClr val="F49100"/>
      </a:hlink>
      <a:folHlink>
        <a:srgbClr val="85DFD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Office Theme">
  <a:themeElements>
    <a:clrScheme name="Autograph Collection">
      <a:dk1>
        <a:srgbClr val="37323E"/>
      </a:dk1>
      <a:lt1>
        <a:srgbClr val="FFFFFF"/>
      </a:lt1>
      <a:dk2>
        <a:srgbClr val="37323E"/>
      </a:dk2>
      <a:lt2>
        <a:srgbClr val="37323E"/>
      </a:lt2>
      <a:accent1>
        <a:srgbClr val="87C8DC"/>
      </a:accent1>
      <a:accent2>
        <a:srgbClr val="37323E"/>
      </a:accent2>
      <a:accent3>
        <a:srgbClr val="FAF3D3"/>
      </a:accent3>
      <a:accent4>
        <a:srgbClr val="37323E"/>
      </a:accent4>
      <a:accent5>
        <a:srgbClr val="37323E"/>
      </a:accent5>
      <a:accent6>
        <a:srgbClr val="37323E"/>
      </a:accent6>
      <a:hlink>
        <a:srgbClr val="37323E"/>
      </a:hlink>
      <a:folHlink>
        <a:srgbClr val="37323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3054</Words>
  <Application>Microsoft Office PowerPoint</Application>
  <PresentationFormat>Özel</PresentationFormat>
  <Paragraphs>325</Paragraphs>
  <Slides>34</Slides>
  <Notes>24</Notes>
  <HiddenSlides>0</HiddenSlides>
  <MMClips>0</MMClips>
  <ScaleCrop>false</ScaleCrop>
  <HeadingPairs>
    <vt:vector size="6" baseType="variant">
      <vt:variant>
        <vt:lpstr>Kullanılan Yazı Tipleri</vt:lpstr>
      </vt:variant>
      <vt:variant>
        <vt:i4>24</vt:i4>
      </vt:variant>
      <vt:variant>
        <vt:lpstr>Tema</vt:lpstr>
      </vt:variant>
      <vt:variant>
        <vt:i4>11</vt:i4>
      </vt:variant>
      <vt:variant>
        <vt:lpstr>Slayt Başlıkları</vt:lpstr>
      </vt:variant>
      <vt:variant>
        <vt:i4>34</vt:i4>
      </vt:variant>
    </vt:vector>
  </HeadingPairs>
  <TitlesOfParts>
    <vt:vector size="69" baseType="lpstr">
      <vt:lpstr>Microsoft YaHei</vt:lpstr>
      <vt:lpstr>Microsoft YaHei</vt:lpstr>
      <vt:lpstr>宋体</vt:lpstr>
      <vt:lpstr>宋体</vt:lpstr>
      <vt:lpstr>Agency FB</vt:lpstr>
      <vt:lpstr>Algerian</vt:lpstr>
      <vt:lpstr>Arial</vt:lpstr>
      <vt:lpstr>Arial</vt:lpstr>
      <vt:lpstr>Calibri</vt:lpstr>
      <vt:lpstr>Calibri Light</vt:lpstr>
      <vt:lpstr>Classic Grotesque Std Book</vt:lpstr>
      <vt:lpstr>DIN Next Slab Pro Light</vt:lpstr>
      <vt:lpstr>Didot</vt:lpstr>
      <vt:lpstr>Futura LT</vt:lpstr>
      <vt:lpstr>Futura LT Medium</vt:lpstr>
      <vt:lpstr>Futura Medium</vt:lpstr>
      <vt:lpstr>Gill Sans</vt:lpstr>
      <vt:lpstr>P052</vt:lpstr>
      <vt:lpstr>Palatino Linotype</vt:lpstr>
      <vt:lpstr>Symbol</vt:lpstr>
      <vt:lpstr>Times New Roman</vt:lpstr>
      <vt:lpstr>var( --e-global-typography-primary-font-family )</vt:lpstr>
      <vt:lpstr>YAFdJoNRMmU 1</vt:lpstr>
      <vt:lpstr>方正清刻本悦宋简体</vt:lpstr>
      <vt:lpstr>WWW.HOMEPPT.COM</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磨砂蓝色</dc:title>
  <dc:creator/>
  <cp:keywords>第一PPT模板网：www.1ppt.com</cp:keywords>
  <cp:lastModifiedBy/>
  <cp:revision>1</cp:revision>
  <dcterms:created xsi:type="dcterms:W3CDTF">2016-09-26T15:08:44Z</dcterms:created>
  <dcterms:modified xsi:type="dcterms:W3CDTF">2024-01-02T10:50:43Z</dcterms:modified>
</cp:coreProperties>
</file>